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1541" r:id="rId5"/>
    <p:sldId id="1594" r:id="rId6"/>
    <p:sldId id="1593" r:id="rId7"/>
    <p:sldId id="1555" r:id="rId8"/>
    <p:sldId id="1536" r:id="rId9"/>
    <p:sldId id="1592" r:id="rId10"/>
    <p:sldId id="1596" r:id="rId11"/>
    <p:sldId id="1540" r:id="rId12"/>
    <p:sldId id="1542" r:id="rId13"/>
    <p:sldId id="1579" r:id="rId14"/>
    <p:sldId id="1550" r:id="rId15"/>
    <p:sldId id="1544" r:id="rId16"/>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BF944A8-D3B1-4ABD-8C9A-71CB25562F26}" v="20" dt="2023-04-19T11:26:51.343"/>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505E3EF-67EA-436B-97B2-0124C06EBD24}" styleName="Mittlere Formatvorlage 4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F2DE63D5-997A-4646-A377-4702673A728D}" styleName="Helle Formatvorlage 2 - Akz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Helle Formatvorlage 1 - Akz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312" y="5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ie Heuser" userId="ddaa5fd1-24e6-4444-811d-0383403f9f6b" providerId="ADAL" clId="{0BF944A8-D3B1-4ABD-8C9A-71CB25562F26}"/>
    <pc:docChg chg="custSel addSld delSld modSld sldOrd">
      <pc:chgData name="Melanie Heuser" userId="ddaa5fd1-24e6-4444-811d-0383403f9f6b" providerId="ADAL" clId="{0BF944A8-D3B1-4ABD-8C9A-71CB25562F26}" dt="2023-04-19T11:26:51.338" v="819"/>
      <pc:docMkLst>
        <pc:docMk/>
      </pc:docMkLst>
      <pc:sldChg chg="modSp add mod ord">
        <pc:chgData name="Melanie Heuser" userId="ddaa5fd1-24e6-4444-811d-0383403f9f6b" providerId="ADAL" clId="{0BF944A8-D3B1-4ABD-8C9A-71CB25562F26}" dt="2023-04-19T11:24:49.350" v="817" actId="20577"/>
        <pc:sldMkLst>
          <pc:docMk/>
          <pc:sldMk cId="3684991051" sldId="1536"/>
        </pc:sldMkLst>
        <pc:spChg chg="mod">
          <ac:chgData name="Melanie Heuser" userId="ddaa5fd1-24e6-4444-811d-0383403f9f6b" providerId="ADAL" clId="{0BF944A8-D3B1-4ABD-8C9A-71CB25562F26}" dt="2023-04-19T11:24:26.136" v="806" actId="20577"/>
          <ac:spMkLst>
            <pc:docMk/>
            <pc:sldMk cId="3684991051" sldId="1536"/>
            <ac:spMk id="3" creationId="{1B3DC6EC-A7EC-41E5-BDF0-6F5E992B14BE}"/>
          </ac:spMkLst>
        </pc:spChg>
        <pc:spChg chg="mod">
          <ac:chgData name="Melanie Heuser" userId="ddaa5fd1-24e6-4444-811d-0383403f9f6b" providerId="ADAL" clId="{0BF944A8-D3B1-4ABD-8C9A-71CB25562F26}" dt="2023-04-19T11:24:49.350" v="817" actId="20577"/>
          <ac:spMkLst>
            <pc:docMk/>
            <pc:sldMk cId="3684991051" sldId="1536"/>
            <ac:spMk id="7" creationId="{1022B07F-960F-6BFA-AABC-67B36311CB09}"/>
          </ac:spMkLst>
        </pc:spChg>
      </pc:sldChg>
      <pc:sldChg chg="del">
        <pc:chgData name="Melanie Heuser" userId="ddaa5fd1-24e6-4444-811d-0383403f9f6b" providerId="ADAL" clId="{0BF944A8-D3B1-4ABD-8C9A-71CB25562F26}" dt="2023-04-19T10:10:49.015" v="6" actId="47"/>
        <pc:sldMkLst>
          <pc:docMk/>
          <pc:sldMk cId="3826421797" sldId="1539"/>
        </pc:sldMkLst>
      </pc:sldChg>
      <pc:sldChg chg="modSp add mod">
        <pc:chgData name="Melanie Heuser" userId="ddaa5fd1-24e6-4444-811d-0383403f9f6b" providerId="ADAL" clId="{0BF944A8-D3B1-4ABD-8C9A-71CB25562F26}" dt="2023-04-19T10:27:11.281" v="533" actId="5793"/>
        <pc:sldMkLst>
          <pc:docMk/>
          <pc:sldMk cId="3496198956" sldId="1540"/>
        </pc:sldMkLst>
        <pc:spChg chg="mod">
          <ac:chgData name="Melanie Heuser" userId="ddaa5fd1-24e6-4444-811d-0383403f9f6b" providerId="ADAL" clId="{0BF944A8-D3B1-4ABD-8C9A-71CB25562F26}" dt="2023-04-19T10:26:07.681" v="486" actId="1076"/>
          <ac:spMkLst>
            <pc:docMk/>
            <pc:sldMk cId="3496198956" sldId="1540"/>
            <ac:spMk id="10" creationId="{B3C16F4F-ACC2-9230-4367-1B5C22ACAB56}"/>
          </ac:spMkLst>
        </pc:spChg>
        <pc:spChg chg="mod">
          <ac:chgData name="Melanie Heuser" userId="ddaa5fd1-24e6-4444-811d-0383403f9f6b" providerId="ADAL" clId="{0BF944A8-D3B1-4ABD-8C9A-71CB25562F26}" dt="2023-04-19T10:26:52.850" v="520" actId="122"/>
          <ac:spMkLst>
            <pc:docMk/>
            <pc:sldMk cId="3496198956" sldId="1540"/>
            <ac:spMk id="11" creationId="{502194BF-4013-5058-1DD6-5359B1974807}"/>
          </ac:spMkLst>
        </pc:spChg>
        <pc:spChg chg="mod">
          <ac:chgData name="Melanie Heuser" userId="ddaa5fd1-24e6-4444-811d-0383403f9f6b" providerId="ADAL" clId="{0BF944A8-D3B1-4ABD-8C9A-71CB25562F26}" dt="2023-04-19T10:26:36.667" v="499" actId="122"/>
          <ac:spMkLst>
            <pc:docMk/>
            <pc:sldMk cId="3496198956" sldId="1540"/>
            <ac:spMk id="21" creationId="{6D5DC311-B62D-B796-A663-9AB8E5952EDC}"/>
          </ac:spMkLst>
        </pc:spChg>
        <pc:spChg chg="mod">
          <ac:chgData name="Melanie Heuser" userId="ddaa5fd1-24e6-4444-811d-0383403f9f6b" providerId="ADAL" clId="{0BF944A8-D3B1-4ABD-8C9A-71CB25562F26}" dt="2023-04-19T10:26:26.133" v="489" actId="1076"/>
          <ac:spMkLst>
            <pc:docMk/>
            <pc:sldMk cId="3496198956" sldId="1540"/>
            <ac:spMk id="23" creationId="{86868D4E-569C-002C-805D-A59F240F2F74}"/>
          </ac:spMkLst>
        </pc:spChg>
        <pc:spChg chg="mod">
          <ac:chgData name="Melanie Heuser" userId="ddaa5fd1-24e6-4444-811d-0383403f9f6b" providerId="ADAL" clId="{0BF944A8-D3B1-4ABD-8C9A-71CB25562F26}" dt="2023-04-19T10:27:11.281" v="533" actId="5793"/>
          <ac:spMkLst>
            <pc:docMk/>
            <pc:sldMk cId="3496198956" sldId="1540"/>
            <ac:spMk id="5124" creationId="{8528312B-5623-5A66-93D6-E7FF6CA8D34E}"/>
          </ac:spMkLst>
        </pc:spChg>
      </pc:sldChg>
      <pc:sldChg chg="add del">
        <pc:chgData name="Melanie Heuser" userId="ddaa5fd1-24e6-4444-811d-0383403f9f6b" providerId="ADAL" clId="{0BF944A8-D3B1-4ABD-8C9A-71CB25562F26}" dt="2023-04-19T11:26:51.338" v="819"/>
        <pc:sldMkLst>
          <pc:docMk/>
          <pc:sldMk cId="3689074468" sldId="1542"/>
        </pc:sldMkLst>
      </pc:sldChg>
      <pc:sldChg chg="modSp mod">
        <pc:chgData name="Melanie Heuser" userId="ddaa5fd1-24e6-4444-811d-0383403f9f6b" providerId="ADAL" clId="{0BF944A8-D3B1-4ABD-8C9A-71CB25562F26}" dt="2023-04-19T10:11:08.565" v="28" actId="20577"/>
        <pc:sldMkLst>
          <pc:docMk/>
          <pc:sldMk cId="35211506" sldId="1544"/>
        </pc:sldMkLst>
        <pc:spChg chg="mod">
          <ac:chgData name="Melanie Heuser" userId="ddaa5fd1-24e6-4444-811d-0383403f9f6b" providerId="ADAL" clId="{0BF944A8-D3B1-4ABD-8C9A-71CB25562F26}" dt="2023-04-19T10:11:08.565" v="28" actId="20577"/>
          <ac:spMkLst>
            <pc:docMk/>
            <pc:sldMk cId="35211506" sldId="1544"/>
            <ac:spMk id="6" creationId="{0016FC86-6227-5E35-D51D-A8EE750D4DEB}"/>
          </ac:spMkLst>
        </pc:spChg>
      </pc:sldChg>
      <pc:sldChg chg="del">
        <pc:chgData name="Melanie Heuser" userId="ddaa5fd1-24e6-4444-811d-0383403f9f6b" providerId="ADAL" clId="{0BF944A8-D3B1-4ABD-8C9A-71CB25562F26}" dt="2023-04-19T10:10:26.769" v="3" actId="47"/>
        <pc:sldMkLst>
          <pc:docMk/>
          <pc:sldMk cId="3789372937" sldId="1547"/>
        </pc:sldMkLst>
      </pc:sldChg>
      <pc:sldChg chg="add">
        <pc:chgData name="Melanie Heuser" userId="ddaa5fd1-24e6-4444-811d-0383403f9f6b" providerId="ADAL" clId="{0BF944A8-D3B1-4ABD-8C9A-71CB25562F26}" dt="2023-04-19T10:09:48.249" v="2"/>
        <pc:sldMkLst>
          <pc:docMk/>
          <pc:sldMk cId="3046168025" sldId="1550"/>
        </pc:sldMkLst>
      </pc:sldChg>
      <pc:sldChg chg="modSp add">
        <pc:chgData name="Melanie Heuser" userId="ddaa5fd1-24e6-4444-811d-0383403f9f6b" providerId="ADAL" clId="{0BF944A8-D3B1-4ABD-8C9A-71CB25562F26}" dt="2023-04-19T11:23:43.225" v="785" actId="20578"/>
        <pc:sldMkLst>
          <pc:docMk/>
          <pc:sldMk cId="1670386523" sldId="1555"/>
        </pc:sldMkLst>
        <pc:spChg chg="mod">
          <ac:chgData name="Melanie Heuser" userId="ddaa5fd1-24e6-4444-811d-0383403f9f6b" providerId="ADAL" clId="{0BF944A8-D3B1-4ABD-8C9A-71CB25562F26}" dt="2023-04-19T11:23:43.225" v="785" actId="20578"/>
          <ac:spMkLst>
            <pc:docMk/>
            <pc:sldMk cId="1670386523" sldId="1555"/>
            <ac:spMk id="3" creationId="{1B3DC6EC-A7EC-41E5-BDF0-6F5E992B14BE}"/>
          </ac:spMkLst>
        </pc:spChg>
      </pc:sldChg>
      <pc:sldChg chg="del">
        <pc:chgData name="Melanie Heuser" userId="ddaa5fd1-24e6-4444-811d-0383403f9f6b" providerId="ADAL" clId="{0BF944A8-D3B1-4ABD-8C9A-71CB25562F26}" dt="2023-04-19T10:10:31.072" v="4" actId="47"/>
        <pc:sldMkLst>
          <pc:docMk/>
          <pc:sldMk cId="1339415096" sldId="1572"/>
        </pc:sldMkLst>
      </pc:sldChg>
      <pc:sldChg chg="add">
        <pc:chgData name="Melanie Heuser" userId="ddaa5fd1-24e6-4444-811d-0383403f9f6b" providerId="ADAL" clId="{0BF944A8-D3B1-4ABD-8C9A-71CB25562F26}" dt="2023-04-19T10:09:48.249" v="2"/>
        <pc:sldMkLst>
          <pc:docMk/>
          <pc:sldMk cId="52429360" sldId="1579"/>
        </pc:sldMkLst>
      </pc:sldChg>
      <pc:sldChg chg="delSp modSp add mod">
        <pc:chgData name="Melanie Heuser" userId="ddaa5fd1-24e6-4444-811d-0383403f9f6b" providerId="ADAL" clId="{0BF944A8-D3B1-4ABD-8C9A-71CB25562F26}" dt="2023-04-19T11:25:34.630" v="818" actId="1076"/>
        <pc:sldMkLst>
          <pc:docMk/>
          <pc:sldMk cId="418403170" sldId="1592"/>
        </pc:sldMkLst>
        <pc:spChg chg="mod">
          <ac:chgData name="Melanie Heuser" userId="ddaa5fd1-24e6-4444-811d-0383403f9f6b" providerId="ADAL" clId="{0BF944A8-D3B1-4ABD-8C9A-71CB25562F26}" dt="2023-04-19T11:25:34.630" v="818" actId="1076"/>
          <ac:spMkLst>
            <pc:docMk/>
            <pc:sldMk cId="418403170" sldId="1592"/>
            <ac:spMk id="3" creationId="{E3B2BCC8-AA28-8777-3CED-4A49E2B1A8FF}"/>
          </ac:spMkLst>
        </pc:spChg>
        <pc:spChg chg="mod">
          <ac:chgData name="Melanie Heuser" userId="ddaa5fd1-24e6-4444-811d-0383403f9f6b" providerId="ADAL" clId="{0BF944A8-D3B1-4ABD-8C9A-71CB25562F26}" dt="2023-04-19T11:25:34.630" v="818" actId="1076"/>
          <ac:spMkLst>
            <pc:docMk/>
            <pc:sldMk cId="418403170" sldId="1592"/>
            <ac:spMk id="5" creationId="{1334EE7E-1A3F-428E-FB8D-7315871958A8}"/>
          </ac:spMkLst>
        </pc:spChg>
        <pc:spChg chg="del">
          <ac:chgData name="Melanie Heuser" userId="ddaa5fd1-24e6-4444-811d-0383403f9f6b" providerId="ADAL" clId="{0BF944A8-D3B1-4ABD-8C9A-71CB25562F26}" dt="2023-04-19T10:12:13.440" v="75" actId="478"/>
          <ac:spMkLst>
            <pc:docMk/>
            <pc:sldMk cId="418403170" sldId="1592"/>
            <ac:spMk id="8" creationId="{C762FC8F-D053-5EF6-0C3F-15666345823E}"/>
          </ac:spMkLst>
        </pc:spChg>
        <pc:spChg chg="del">
          <ac:chgData name="Melanie Heuser" userId="ddaa5fd1-24e6-4444-811d-0383403f9f6b" providerId="ADAL" clId="{0BF944A8-D3B1-4ABD-8C9A-71CB25562F26}" dt="2023-04-19T10:11:53.040" v="73" actId="478"/>
          <ac:spMkLst>
            <pc:docMk/>
            <pc:sldMk cId="418403170" sldId="1592"/>
            <ac:spMk id="13" creationId="{051FC652-FEE5-730A-C5EB-7F4F4F5D5366}"/>
          </ac:spMkLst>
        </pc:spChg>
        <pc:spChg chg="del">
          <ac:chgData name="Melanie Heuser" userId="ddaa5fd1-24e6-4444-811d-0383403f9f6b" providerId="ADAL" clId="{0BF944A8-D3B1-4ABD-8C9A-71CB25562F26}" dt="2023-04-19T10:11:49.305" v="72" actId="478"/>
          <ac:spMkLst>
            <pc:docMk/>
            <pc:sldMk cId="418403170" sldId="1592"/>
            <ac:spMk id="14" creationId="{9535544A-CA94-ABC6-9F4F-8A5450B85133}"/>
          </ac:spMkLst>
        </pc:spChg>
        <pc:spChg chg="mod">
          <ac:chgData name="Melanie Heuser" userId="ddaa5fd1-24e6-4444-811d-0383403f9f6b" providerId="ADAL" clId="{0BF944A8-D3B1-4ABD-8C9A-71CB25562F26}" dt="2023-04-19T10:11:32.209" v="68" actId="6549"/>
          <ac:spMkLst>
            <pc:docMk/>
            <pc:sldMk cId="418403170" sldId="1592"/>
            <ac:spMk id="17" creationId="{89DF0C5C-21A8-A334-98FC-6137D702984E}"/>
          </ac:spMkLst>
        </pc:spChg>
        <pc:graphicFrameChg chg="del">
          <ac:chgData name="Melanie Heuser" userId="ddaa5fd1-24e6-4444-811d-0383403f9f6b" providerId="ADAL" clId="{0BF944A8-D3B1-4ABD-8C9A-71CB25562F26}" dt="2023-04-19T10:12:10.220" v="74" actId="478"/>
          <ac:graphicFrameMkLst>
            <pc:docMk/>
            <pc:sldMk cId="418403170" sldId="1592"/>
            <ac:graphicFrameMk id="2" creationId="{F24C21F4-2EA5-CA73-250A-A717067B4596}"/>
          </ac:graphicFrameMkLst>
        </pc:graphicFrameChg>
        <pc:graphicFrameChg chg="mod modGraphic">
          <ac:chgData name="Melanie Heuser" userId="ddaa5fd1-24e6-4444-811d-0383403f9f6b" providerId="ADAL" clId="{0BF944A8-D3B1-4ABD-8C9A-71CB25562F26}" dt="2023-04-19T11:25:34.630" v="818" actId="1076"/>
          <ac:graphicFrameMkLst>
            <pc:docMk/>
            <pc:sldMk cId="418403170" sldId="1592"/>
            <ac:graphicFrameMk id="6" creationId="{EC5E4C9C-7136-B45F-BA0F-3214F052A244}"/>
          </ac:graphicFrameMkLst>
        </pc:graphicFrameChg>
        <pc:graphicFrameChg chg="mod modGraphic">
          <ac:chgData name="Melanie Heuser" userId="ddaa5fd1-24e6-4444-811d-0383403f9f6b" providerId="ADAL" clId="{0BF944A8-D3B1-4ABD-8C9A-71CB25562F26}" dt="2023-04-19T11:25:34.630" v="818" actId="1076"/>
          <ac:graphicFrameMkLst>
            <pc:docMk/>
            <pc:sldMk cId="418403170" sldId="1592"/>
            <ac:graphicFrameMk id="7" creationId="{6AD9F07F-43E2-84CA-0D07-38A956AAE4E6}"/>
          </ac:graphicFrameMkLst>
        </pc:graphicFrameChg>
        <pc:graphicFrameChg chg="del modGraphic">
          <ac:chgData name="Melanie Heuser" userId="ddaa5fd1-24e6-4444-811d-0383403f9f6b" providerId="ADAL" clId="{0BF944A8-D3B1-4ABD-8C9A-71CB25562F26}" dt="2023-04-19T10:11:42.169" v="70" actId="478"/>
          <ac:graphicFrameMkLst>
            <pc:docMk/>
            <pc:sldMk cId="418403170" sldId="1592"/>
            <ac:graphicFrameMk id="10" creationId="{90932DB4-BE70-6287-ECD4-FB852CB247B0}"/>
          </ac:graphicFrameMkLst>
        </pc:graphicFrameChg>
        <pc:graphicFrameChg chg="del">
          <ac:chgData name="Melanie Heuser" userId="ddaa5fd1-24e6-4444-811d-0383403f9f6b" providerId="ADAL" clId="{0BF944A8-D3B1-4ABD-8C9A-71CB25562F26}" dt="2023-04-19T10:11:44.149" v="71" actId="478"/>
          <ac:graphicFrameMkLst>
            <pc:docMk/>
            <pc:sldMk cId="418403170" sldId="1592"/>
            <ac:graphicFrameMk id="11" creationId="{E30E7802-AE8B-6B1B-26F7-785CA4A3BB16}"/>
          </ac:graphicFrameMkLst>
        </pc:graphicFrameChg>
      </pc:sldChg>
      <pc:sldChg chg="addSp delSp modSp add mod setBg delDesignElem">
        <pc:chgData name="Melanie Heuser" userId="ddaa5fd1-24e6-4444-811d-0383403f9f6b" providerId="ADAL" clId="{0BF944A8-D3B1-4ABD-8C9A-71CB25562F26}" dt="2023-04-19T11:22:46.526" v="782" actId="255"/>
        <pc:sldMkLst>
          <pc:docMk/>
          <pc:sldMk cId="2601982887" sldId="1593"/>
        </pc:sldMkLst>
        <pc:spChg chg="mod">
          <ac:chgData name="Melanie Heuser" userId="ddaa5fd1-24e6-4444-811d-0383403f9f6b" providerId="ADAL" clId="{0BF944A8-D3B1-4ABD-8C9A-71CB25562F26}" dt="2023-04-19T11:22:46.526" v="782" actId="255"/>
          <ac:spMkLst>
            <pc:docMk/>
            <pc:sldMk cId="2601982887" sldId="1593"/>
            <ac:spMk id="3" creationId="{09BE5F93-0302-EFF7-6DA2-11D18CA8940D}"/>
          </ac:spMkLst>
        </pc:spChg>
        <pc:graphicFrameChg chg="add del modGraphic">
          <ac:chgData name="Melanie Heuser" userId="ddaa5fd1-24e6-4444-811d-0383403f9f6b" providerId="ADAL" clId="{0BF944A8-D3B1-4ABD-8C9A-71CB25562F26}" dt="2023-04-19T11:22:21.009" v="780" actId="478"/>
          <ac:graphicFrameMkLst>
            <pc:docMk/>
            <pc:sldMk cId="2601982887" sldId="1593"/>
            <ac:graphicFrameMk id="7" creationId="{6227F037-9914-7878-316A-6A2167854BF7}"/>
          </ac:graphicFrameMkLst>
        </pc:graphicFrameChg>
        <pc:cxnChg chg="del">
          <ac:chgData name="Melanie Heuser" userId="ddaa5fd1-24e6-4444-811d-0383403f9f6b" providerId="ADAL" clId="{0BF944A8-D3B1-4ABD-8C9A-71CB25562F26}" dt="2023-04-19T10:09:48.249" v="2"/>
          <ac:cxnSpMkLst>
            <pc:docMk/>
            <pc:sldMk cId="2601982887" sldId="1593"/>
            <ac:cxnSpMk id="11" creationId="{A7F400EE-A8A5-48AF-B4D6-291B52C6F0B0}"/>
          </ac:cxnSpMkLst>
        </pc:cxnChg>
      </pc:sldChg>
      <pc:sldChg chg="delSp modSp add mod setBg delDesignElem">
        <pc:chgData name="Melanie Heuser" userId="ddaa5fd1-24e6-4444-811d-0383403f9f6b" providerId="ADAL" clId="{0BF944A8-D3B1-4ABD-8C9A-71CB25562F26}" dt="2023-04-19T11:22:36.257" v="781" actId="255"/>
        <pc:sldMkLst>
          <pc:docMk/>
          <pc:sldMk cId="1893556795" sldId="1594"/>
        </pc:sldMkLst>
        <pc:spChg chg="mod">
          <ac:chgData name="Melanie Heuser" userId="ddaa5fd1-24e6-4444-811d-0383403f9f6b" providerId="ADAL" clId="{0BF944A8-D3B1-4ABD-8C9A-71CB25562F26}" dt="2023-04-19T11:22:36.257" v="781" actId="255"/>
          <ac:spMkLst>
            <pc:docMk/>
            <pc:sldMk cId="1893556795" sldId="1594"/>
            <ac:spMk id="5" creationId="{4845F839-2F0A-4FA3-97B6-74DB45942E61}"/>
          </ac:spMkLst>
        </pc:spChg>
        <pc:cxnChg chg="del">
          <ac:chgData name="Melanie Heuser" userId="ddaa5fd1-24e6-4444-811d-0383403f9f6b" providerId="ADAL" clId="{0BF944A8-D3B1-4ABD-8C9A-71CB25562F26}" dt="2023-04-19T10:09:48.249" v="2"/>
          <ac:cxnSpMkLst>
            <pc:docMk/>
            <pc:sldMk cId="1893556795" sldId="1594"/>
            <ac:cxnSpMk id="8" creationId="{A7F400EE-A8A5-48AF-B4D6-291B52C6F0B0}"/>
          </ac:cxnSpMkLst>
        </pc:cxnChg>
      </pc:sldChg>
      <pc:sldChg chg="addSp delSp modSp add mod">
        <pc:chgData name="Melanie Heuser" userId="ddaa5fd1-24e6-4444-811d-0383403f9f6b" providerId="ADAL" clId="{0BF944A8-D3B1-4ABD-8C9A-71CB25562F26}" dt="2023-04-19T10:24:18.336" v="450" actId="20577"/>
        <pc:sldMkLst>
          <pc:docMk/>
          <pc:sldMk cId="4263961463" sldId="1596"/>
        </pc:sldMkLst>
        <pc:spChg chg="mod">
          <ac:chgData name="Melanie Heuser" userId="ddaa5fd1-24e6-4444-811d-0383403f9f6b" providerId="ADAL" clId="{0BF944A8-D3B1-4ABD-8C9A-71CB25562F26}" dt="2023-04-19T10:23:47.601" v="425" actId="20577"/>
          <ac:spMkLst>
            <pc:docMk/>
            <pc:sldMk cId="4263961463" sldId="1596"/>
            <ac:spMk id="2" creationId="{A2845F77-3C6F-480C-7BBB-3F073AEDEBBE}"/>
          </ac:spMkLst>
        </pc:spChg>
        <pc:spChg chg="add mod">
          <ac:chgData name="Melanie Heuser" userId="ddaa5fd1-24e6-4444-811d-0383403f9f6b" providerId="ADAL" clId="{0BF944A8-D3B1-4ABD-8C9A-71CB25562F26}" dt="2023-04-19T10:23:31.403" v="415" actId="1076"/>
          <ac:spMkLst>
            <pc:docMk/>
            <pc:sldMk cId="4263961463" sldId="1596"/>
            <ac:spMk id="3" creationId="{80D63AEF-B338-0939-B701-35EC44DEA772}"/>
          </ac:spMkLst>
        </pc:spChg>
        <pc:spChg chg="mod topLvl">
          <ac:chgData name="Melanie Heuser" userId="ddaa5fd1-24e6-4444-811d-0383403f9f6b" providerId="ADAL" clId="{0BF944A8-D3B1-4ABD-8C9A-71CB25562F26}" dt="2023-04-19T10:21:48.562" v="402" actId="165"/>
          <ac:spMkLst>
            <pc:docMk/>
            <pc:sldMk cId="4263961463" sldId="1596"/>
            <ac:spMk id="11" creationId="{6185408D-A7DB-6C7E-5CBB-5CF58B9E79E1}"/>
          </ac:spMkLst>
        </pc:spChg>
        <pc:spChg chg="mod topLvl">
          <ac:chgData name="Melanie Heuser" userId="ddaa5fd1-24e6-4444-811d-0383403f9f6b" providerId="ADAL" clId="{0BF944A8-D3B1-4ABD-8C9A-71CB25562F26}" dt="2023-04-19T10:22:40.520" v="411" actId="255"/>
          <ac:spMkLst>
            <pc:docMk/>
            <pc:sldMk cId="4263961463" sldId="1596"/>
            <ac:spMk id="12" creationId="{8171C6F2-EF6C-79D1-B31F-93F7C46D5ABD}"/>
          </ac:spMkLst>
        </pc:spChg>
        <pc:spChg chg="del mod topLvl">
          <ac:chgData name="Melanie Heuser" userId="ddaa5fd1-24e6-4444-811d-0383403f9f6b" providerId="ADAL" clId="{0BF944A8-D3B1-4ABD-8C9A-71CB25562F26}" dt="2023-04-19T10:21:53.670" v="403" actId="478"/>
          <ac:spMkLst>
            <pc:docMk/>
            <pc:sldMk cId="4263961463" sldId="1596"/>
            <ac:spMk id="13" creationId="{EDE37910-659F-F712-E282-2FF5340E1CC5}"/>
          </ac:spMkLst>
        </pc:spChg>
        <pc:spChg chg="mod topLvl">
          <ac:chgData name="Melanie Heuser" userId="ddaa5fd1-24e6-4444-811d-0383403f9f6b" providerId="ADAL" clId="{0BF944A8-D3B1-4ABD-8C9A-71CB25562F26}" dt="2023-04-19T10:23:31.403" v="415" actId="1076"/>
          <ac:spMkLst>
            <pc:docMk/>
            <pc:sldMk cId="4263961463" sldId="1596"/>
            <ac:spMk id="15" creationId="{7A282709-D5E4-6564-1383-F7AD7EDCD0B0}"/>
          </ac:spMkLst>
        </pc:spChg>
        <pc:spChg chg="mod topLvl">
          <ac:chgData name="Melanie Heuser" userId="ddaa5fd1-24e6-4444-811d-0383403f9f6b" providerId="ADAL" clId="{0BF944A8-D3B1-4ABD-8C9A-71CB25562F26}" dt="2023-04-19T10:23:31.403" v="415" actId="1076"/>
          <ac:spMkLst>
            <pc:docMk/>
            <pc:sldMk cId="4263961463" sldId="1596"/>
            <ac:spMk id="16" creationId="{14269957-6CF2-47F0-8F7F-6AA0D37A209B}"/>
          </ac:spMkLst>
        </pc:spChg>
        <pc:spChg chg="del mod topLvl">
          <ac:chgData name="Melanie Heuser" userId="ddaa5fd1-24e6-4444-811d-0383403f9f6b" providerId="ADAL" clId="{0BF944A8-D3B1-4ABD-8C9A-71CB25562F26}" dt="2023-04-19T10:21:34.615" v="398" actId="478"/>
          <ac:spMkLst>
            <pc:docMk/>
            <pc:sldMk cId="4263961463" sldId="1596"/>
            <ac:spMk id="17" creationId="{7E468279-6B4D-2AF2-FD04-12B7707C0AAD}"/>
          </ac:spMkLst>
        </pc:spChg>
        <pc:spChg chg="mod">
          <ac:chgData name="Melanie Heuser" userId="ddaa5fd1-24e6-4444-811d-0383403f9f6b" providerId="ADAL" clId="{0BF944A8-D3B1-4ABD-8C9A-71CB25562F26}" dt="2023-04-19T10:21:04" v="393" actId="255"/>
          <ac:spMkLst>
            <pc:docMk/>
            <pc:sldMk cId="4263961463" sldId="1596"/>
            <ac:spMk id="19" creationId="{663F99AA-8C70-C520-ECD1-4F41B16BFEC6}"/>
          </ac:spMkLst>
        </pc:spChg>
        <pc:spChg chg="mod">
          <ac:chgData name="Melanie Heuser" userId="ddaa5fd1-24e6-4444-811d-0383403f9f6b" providerId="ADAL" clId="{0BF944A8-D3B1-4ABD-8C9A-71CB25562F26}" dt="2023-04-19T10:21:04" v="393" actId="255"/>
          <ac:spMkLst>
            <pc:docMk/>
            <pc:sldMk cId="4263961463" sldId="1596"/>
            <ac:spMk id="20" creationId="{2C9AF741-A3D2-91A8-71F1-6DB183F6C21C}"/>
          </ac:spMkLst>
        </pc:spChg>
        <pc:spChg chg="add mod">
          <ac:chgData name="Melanie Heuser" userId="ddaa5fd1-24e6-4444-811d-0383403f9f6b" providerId="ADAL" clId="{0BF944A8-D3B1-4ABD-8C9A-71CB25562F26}" dt="2023-04-19T10:22:03.132" v="405" actId="1076"/>
          <ac:spMkLst>
            <pc:docMk/>
            <pc:sldMk cId="4263961463" sldId="1596"/>
            <ac:spMk id="21" creationId="{6EFF53F2-6FB4-DB64-C37A-D5317C57EFFA}"/>
          </ac:spMkLst>
        </pc:spChg>
        <pc:spChg chg="add mod">
          <ac:chgData name="Melanie Heuser" userId="ddaa5fd1-24e6-4444-811d-0383403f9f6b" providerId="ADAL" clId="{0BF944A8-D3B1-4ABD-8C9A-71CB25562F26}" dt="2023-04-19T10:23:04.842" v="413" actId="1076"/>
          <ac:spMkLst>
            <pc:docMk/>
            <pc:sldMk cId="4263961463" sldId="1596"/>
            <ac:spMk id="22" creationId="{25B9D081-9CB8-4465-4B47-174E9D5EFE8D}"/>
          </ac:spMkLst>
        </pc:spChg>
        <pc:spChg chg="mod">
          <ac:chgData name="Melanie Heuser" userId="ddaa5fd1-24e6-4444-811d-0383403f9f6b" providerId="ADAL" clId="{0BF944A8-D3B1-4ABD-8C9A-71CB25562F26}" dt="2023-04-19T10:24:18.336" v="450" actId="20577"/>
          <ac:spMkLst>
            <pc:docMk/>
            <pc:sldMk cId="4263961463" sldId="1596"/>
            <ac:spMk id="27" creationId="{4F95DD81-1555-E5A1-019E-22922AB8FF6E}"/>
          </ac:spMkLst>
        </pc:spChg>
        <pc:spChg chg="mod">
          <ac:chgData name="Melanie Heuser" userId="ddaa5fd1-24e6-4444-811d-0383403f9f6b" providerId="ADAL" clId="{0BF944A8-D3B1-4ABD-8C9A-71CB25562F26}" dt="2023-04-19T10:24:12.645" v="442" actId="20577"/>
          <ac:spMkLst>
            <pc:docMk/>
            <pc:sldMk cId="4263961463" sldId="1596"/>
            <ac:spMk id="28" creationId="{580379C4-958A-D29F-0D68-E9C2C3B8FCD8}"/>
          </ac:spMkLst>
        </pc:spChg>
        <pc:spChg chg="mod">
          <ac:chgData name="Melanie Heuser" userId="ddaa5fd1-24e6-4444-811d-0383403f9f6b" providerId="ADAL" clId="{0BF944A8-D3B1-4ABD-8C9A-71CB25562F26}" dt="2023-04-19T10:23:56.880" v="433" actId="20577"/>
          <ac:spMkLst>
            <pc:docMk/>
            <pc:sldMk cId="4263961463" sldId="1596"/>
            <ac:spMk id="29" creationId="{35030102-197A-1669-3759-2C0A7304BC66}"/>
          </ac:spMkLst>
        </pc:spChg>
        <pc:spChg chg="mod">
          <ac:chgData name="Melanie Heuser" userId="ddaa5fd1-24e6-4444-811d-0383403f9f6b" providerId="ADAL" clId="{0BF944A8-D3B1-4ABD-8C9A-71CB25562F26}" dt="2023-04-19T10:23:16.648" v="414" actId="1076"/>
          <ac:spMkLst>
            <pc:docMk/>
            <pc:sldMk cId="4263961463" sldId="1596"/>
            <ac:spMk id="31" creationId="{5F8DB4A9-0AC9-024C-C212-14248844AFDB}"/>
          </ac:spMkLst>
        </pc:spChg>
        <pc:spChg chg="mod">
          <ac:chgData name="Melanie Heuser" userId="ddaa5fd1-24e6-4444-811d-0383403f9f6b" providerId="ADAL" clId="{0BF944A8-D3B1-4ABD-8C9A-71CB25562F26}" dt="2023-04-19T10:23:31.403" v="415" actId="1076"/>
          <ac:spMkLst>
            <pc:docMk/>
            <pc:sldMk cId="4263961463" sldId="1596"/>
            <ac:spMk id="32" creationId="{D8EF3492-05A2-552F-E25F-094428C60B21}"/>
          </ac:spMkLst>
        </pc:spChg>
        <pc:spChg chg="mod">
          <ac:chgData name="Melanie Heuser" userId="ddaa5fd1-24e6-4444-811d-0383403f9f6b" providerId="ADAL" clId="{0BF944A8-D3B1-4ABD-8C9A-71CB25562F26}" dt="2023-04-19T10:22:40.520" v="411" actId="255"/>
          <ac:spMkLst>
            <pc:docMk/>
            <pc:sldMk cId="4263961463" sldId="1596"/>
            <ac:spMk id="33" creationId="{BAAB8A78-939B-3096-F923-6164D96A7F53}"/>
          </ac:spMkLst>
        </pc:spChg>
        <pc:spChg chg="del">
          <ac:chgData name="Melanie Heuser" userId="ddaa5fd1-24e6-4444-811d-0383403f9f6b" providerId="ADAL" clId="{0BF944A8-D3B1-4ABD-8C9A-71CB25562F26}" dt="2023-04-19T10:20:44.016" v="390" actId="478"/>
          <ac:spMkLst>
            <pc:docMk/>
            <pc:sldMk cId="4263961463" sldId="1596"/>
            <ac:spMk id="34" creationId="{591AFFC6-50B7-2E8F-56E7-DE063687220A}"/>
          </ac:spMkLst>
        </pc:spChg>
        <pc:spChg chg="mod topLvl">
          <ac:chgData name="Melanie Heuser" userId="ddaa5fd1-24e6-4444-811d-0383403f9f6b" providerId="ADAL" clId="{0BF944A8-D3B1-4ABD-8C9A-71CB25562F26}" dt="2023-04-19T10:23:04.842" v="413" actId="1076"/>
          <ac:spMkLst>
            <pc:docMk/>
            <pc:sldMk cId="4263961463" sldId="1596"/>
            <ac:spMk id="38" creationId="{40139D62-E6F4-4382-7217-32F26744A425}"/>
          </ac:spMkLst>
        </pc:spChg>
        <pc:spChg chg="mod topLvl">
          <ac:chgData name="Melanie Heuser" userId="ddaa5fd1-24e6-4444-811d-0383403f9f6b" providerId="ADAL" clId="{0BF944A8-D3B1-4ABD-8C9A-71CB25562F26}" dt="2023-04-19T10:23:04.842" v="413" actId="1076"/>
          <ac:spMkLst>
            <pc:docMk/>
            <pc:sldMk cId="4263961463" sldId="1596"/>
            <ac:spMk id="39" creationId="{560394AA-9881-E91F-199D-AE20F5E3D747}"/>
          </ac:spMkLst>
        </pc:spChg>
        <pc:spChg chg="del mod topLvl">
          <ac:chgData name="Melanie Heuser" userId="ddaa5fd1-24e6-4444-811d-0383403f9f6b" providerId="ADAL" clId="{0BF944A8-D3B1-4ABD-8C9A-71CB25562F26}" dt="2023-04-19T10:22:20.362" v="409" actId="478"/>
          <ac:spMkLst>
            <pc:docMk/>
            <pc:sldMk cId="4263961463" sldId="1596"/>
            <ac:spMk id="40" creationId="{727B5B08-2402-C68D-BA18-254656BFAF30}"/>
          </ac:spMkLst>
        </pc:spChg>
        <pc:spChg chg="mod">
          <ac:chgData name="Melanie Heuser" userId="ddaa5fd1-24e6-4444-811d-0383403f9f6b" providerId="ADAL" clId="{0BF944A8-D3B1-4ABD-8C9A-71CB25562F26}" dt="2023-04-19T10:23:04.842" v="413" actId="1076"/>
          <ac:spMkLst>
            <pc:docMk/>
            <pc:sldMk cId="4263961463" sldId="1596"/>
            <ac:spMk id="43" creationId="{1D0F4A96-99B1-008C-73F2-56A9520F1BED}"/>
          </ac:spMkLst>
        </pc:spChg>
        <pc:spChg chg="mod">
          <ac:chgData name="Melanie Heuser" userId="ddaa5fd1-24e6-4444-811d-0383403f9f6b" providerId="ADAL" clId="{0BF944A8-D3B1-4ABD-8C9A-71CB25562F26}" dt="2023-04-19T10:23:16.648" v="414" actId="1076"/>
          <ac:spMkLst>
            <pc:docMk/>
            <pc:sldMk cId="4263961463" sldId="1596"/>
            <ac:spMk id="45" creationId="{7C082E95-8924-D8E1-A1C0-BA2408104D20}"/>
          </ac:spMkLst>
        </pc:spChg>
        <pc:grpChg chg="del mod">
          <ac:chgData name="Melanie Heuser" userId="ddaa5fd1-24e6-4444-811d-0383403f9f6b" providerId="ADAL" clId="{0BF944A8-D3B1-4ABD-8C9A-71CB25562F26}" dt="2023-04-19T10:21:48.562" v="402" actId="165"/>
          <ac:grpSpMkLst>
            <pc:docMk/>
            <pc:sldMk cId="4263961463" sldId="1596"/>
            <ac:grpSpMk id="10" creationId="{28FD4635-6BB0-CB36-CEAC-F6162EC6D48A}"/>
          </ac:grpSpMkLst>
        </pc:grpChg>
        <pc:grpChg chg="del">
          <ac:chgData name="Melanie Heuser" userId="ddaa5fd1-24e6-4444-811d-0383403f9f6b" providerId="ADAL" clId="{0BF944A8-D3B1-4ABD-8C9A-71CB25562F26}" dt="2023-04-19T10:21:30.283" v="397" actId="165"/>
          <ac:grpSpMkLst>
            <pc:docMk/>
            <pc:sldMk cId="4263961463" sldId="1596"/>
            <ac:grpSpMk id="14" creationId="{1E2C26F9-24FE-1555-74BC-33919E749F5C}"/>
          </ac:grpSpMkLst>
        </pc:grpChg>
        <pc:grpChg chg="mod">
          <ac:chgData name="Melanie Heuser" userId="ddaa5fd1-24e6-4444-811d-0383403f9f6b" providerId="ADAL" clId="{0BF944A8-D3B1-4ABD-8C9A-71CB25562F26}" dt="2023-04-19T10:23:16.648" v="414" actId="1076"/>
          <ac:grpSpMkLst>
            <pc:docMk/>
            <pc:sldMk cId="4263961463" sldId="1596"/>
            <ac:grpSpMk id="18" creationId="{E3FF5B4E-BC49-140A-C0AB-16AE29C60CF5}"/>
          </ac:grpSpMkLst>
        </pc:grpChg>
        <pc:grpChg chg="del">
          <ac:chgData name="Melanie Heuser" userId="ddaa5fd1-24e6-4444-811d-0383403f9f6b" providerId="ADAL" clId="{0BF944A8-D3B1-4ABD-8C9A-71CB25562F26}" dt="2023-04-19T10:22:11.275" v="406" actId="165"/>
          <ac:grpSpMkLst>
            <pc:docMk/>
            <pc:sldMk cId="4263961463" sldId="1596"/>
            <ac:grpSpMk id="37" creationId="{C57A8986-F978-F8ED-B8B3-3D145C9D8022}"/>
          </ac:grpSpMkLst>
        </pc:gr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782EFB-EB71-4181-B5D3-9516D414BE78}" type="datetimeFigureOut">
              <a:rPr lang="de-AT" smtClean="0"/>
              <a:t>19.04.2023</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3F0FD2D-6D7B-40F2-852C-CA42ECFAF54F}" type="slidenum">
              <a:rPr lang="de-AT" smtClean="0"/>
              <a:t>‹Nr.›</a:t>
            </a:fld>
            <a:endParaRPr lang="de-AT"/>
          </a:p>
        </p:txBody>
      </p:sp>
    </p:spTree>
    <p:extLst>
      <p:ext uri="{BB962C8B-B14F-4D97-AF65-F5344CB8AC3E}">
        <p14:creationId xmlns:p14="http://schemas.microsoft.com/office/powerpoint/2010/main" val="11815468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63F0FD2D-6D7B-40F2-852C-CA42ECFAF54F}" type="slidenum">
              <a:rPr lang="de-AT" smtClean="0"/>
              <a:t>5</a:t>
            </a:fld>
            <a:endParaRPr lang="de-AT"/>
          </a:p>
        </p:txBody>
      </p:sp>
    </p:spTree>
    <p:extLst>
      <p:ext uri="{BB962C8B-B14F-4D97-AF65-F5344CB8AC3E}">
        <p14:creationId xmlns:p14="http://schemas.microsoft.com/office/powerpoint/2010/main" val="1849167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63F0FD2D-6D7B-40F2-852C-CA42ECFAF54F}" type="slidenum">
              <a:rPr lang="de-AT" smtClean="0"/>
              <a:t>6</a:t>
            </a:fld>
            <a:endParaRPr lang="de-AT"/>
          </a:p>
        </p:txBody>
      </p:sp>
    </p:spTree>
    <p:extLst>
      <p:ext uri="{BB962C8B-B14F-4D97-AF65-F5344CB8AC3E}">
        <p14:creationId xmlns:p14="http://schemas.microsoft.com/office/powerpoint/2010/main" val="1044641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5"/>
          </p:nvPr>
        </p:nvSpPr>
        <p:spPr/>
        <p:txBody>
          <a:bodyPr/>
          <a:lstStyle/>
          <a:p>
            <a:fld id="{63F0FD2D-6D7B-40F2-852C-CA42ECFAF54F}" type="slidenum">
              <a:rPr lang="de-AT" smtClean="0"/>
              <a:t>7</a:t>
            </a:fld>
            <a:endParaRPr lang="de-AT"/>
          </a:p>
        </p:txBody>
      </p:sp>
    </p:spTree>
    <p:extLst>
      <p:ext uri="{BB962C8B-B14F-4D97-AF65-F5344CB8AC3E}">
        <p14:creationId xmlns:p14="http://schemas.microsoft.com/office/powerpoint/2010/main" val="160317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3F0FD2D-6D7B-40F2-852C-CA42ECFAF54F}" type="slidenum">
              <a:rPr lang="de-AT" smtClean="0"/>
              <a:t>8</a:t>
            </a:fld>
            <a:endParaRPr lang="de-AT"/>
          </a:p>
        </p:txBody>
      </p:sp>
    </p:spTree>
    <p:extLst>
      <p:ext uri="{BB962C8B-B14F-4D97-AF65-F5344CB8AC3E}">
        <p14:creationId xmlns:p14="http://schemas.microsoft.com/office/powerpoint/2010/main" val="25245259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a:p>
        </p:txBody>
      </p:sp>
      <p:sp>
        <p:nvSpPr>
          <p:cNvPr id="4" name="Foliennummernplatzhalter 3"/>
          <p:cNvSpPr>
            <a:spLocks noGrp="1"/>
          </p:cNvSpPr>
          <p:nvPr>
            <p:ph type="sldNum" sz="quarter" idx="5"/>
          </p:nvPr>
        </p:nvSpPr>
        <p:spPr/>
        <p:txBody>
          <a:bodyPr/>
          <a:lstStyle/>
          <a:p>
            <a:fld id="{63F0FD2D-6D7B-40F2-852C-CA42ECFAF54F}" type="slidenum">
              <a:rPr lang="de-AT" smtClean="0"/>
              <a:t>9</a:t>
            </a:fld>
            <a:endParaRPr lang="de-AT"/>
          </a:p>
        </p:txBody>
      </p:sp>
    </p:spTree>
    <p:extLst>
      <p:ext uri="{BB962C8B-B14F-4D97-AF65-F5344CB8AC3E}">
        <p14:creationId xmlns:p14="http://schemas.microsoft.com/office/powerpoint/2010/main" val="13670665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659634-E733-4C0A-B8ED-39183F29B4B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72FF3AA5-4469-4170-A17E-62085B2A4F40}"/>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52D119D-9E2A-4ABB-B1E7-D585240884F5}"/>
              </a:ext>
            </a:extLst>
          </p:cNvPr>
          <p:cNvSpPr>
            <a:spLocks noGrp="1"/>
          </p:cNvSpPr>
          <p:nvPr>
            <p:ph type="dt" sz="half" idx="10"/>
          </p:nvPr>
        </p:nvSpPr>
        <p:spPr/>
        <p:txBody>
          <a:bodyPr/>
          <a:lstStyle/>
          <a:p>
            <a:fld id="{CBF100D5-3A79-4C24-89FA-4C1BE460019C}" type="datetimeFigureOut">
              <a:rPr lang="de-DE" smtClean="0"/>
              <a:t>19.04.2023</a:t>
            </a:fld>
            <a:endParaRPr lang="de-DE"/>
          </a:p>
        </p:txBody>
      </p:sp>
      <p:sp>
        <p:nvSpPr>
          <p:cNvPr id="5" name="Fußzeilenplatzhalter 4">
            <a:extLst>
              <a:ext uri="{FF2B5EF4-FFF2-40B4-BE49-F238E27FC236}">
                <a16:creationId xmlns:a16="http://schemas.microsoft.com/office/drawing/2014/main" id="{A5B17951-09EB-4296-BC15-39853603703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412ADA1-D6B3-42B7-BECC-CB59A5F47F3F}"/>
              </a:ext>
            </a:extLst>
          </p:cNvPr>
          <p:cNvSpPr>
            <a:spLocks noGrp="1"/>
          </p:cNvSpPr>
          <p:nvPr>
            <p:ph type="sldNum" sz="quarter" idx="12"/>
          </p:nvPr>
        </p:nvSpPr>
        <p:spPr/>
        <p:txBody>
          <a:bodyPr/>
          <a:lstStyle/>
          <a:p>
            <a:fld id="{A7AC4E5A-5D3F-48C2-8011-2180A1B902C4}" type="slidenum">
              <a:rPr lang="de-DE" smtClean="0"/>
              <a:t>‹Nr.›</a:t>
            </a:fld>
            <a:endParaRPr lang="de-DE"/>
          </a:p>
        </p:txBody>
      </p:sp>
      <p:sp>
        <p:nvSpPr>
          <p:cNvPr id="9" name="Titel 1">
            <a:extLst>
              <a:ext uri="{FF2B5EF4-FFF2-40B4-BE49-F238E27FC236}">
                <a16:creationId xmlns:a16="http://schemas.microsoft.com/office/drawing/2014/main" id="{AA600611-ABA1-4379-9E22-7FD515EDCDCB}"/>
              </a:ext>
            </a:extLst>
          </p:cNvPr>
          <p:cNvSpPr txBox="1">
            <a:spLocks/>
          </p:cNvSpPr>
          <p:nvPr userDrawn="1"/>
        </p:nvSpPr>
        <p:spPr>
          <a:xfrm>
            <a:off x="467227" y="25709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de-DE" sz="3400">
              <a:solidFill>
                <a:schemeClr val="bg1"/>
              </a:solidFill>
            </a:endParaRPr>
          </a:p>
        </p:txBody>
      </p:sp>
      <p:pic>
        <p:nvPicPr>
          <p:cNvPr id="10" name="Grafik 9">
            <a:extLst>
              <a:ext uri="{FF2B5EF4-FFF2-40B4-BE49-F238E27FC236}">
                <a16:creationId xmlns:a16="http://schemas.microsoft.com/office/drawing/2014/main" id="{7C0F816C-E0EA-4704-B5AC-C48E244BD2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50948" y="77704"/>
            <a:ext cx="2767696" cy="1005660"/>
          </a:xfrm>
          <a:prstGeom prst="rect">
            <a:avLst/>
          </a:prstGeom>
        </p:spPr>
      </p:pic>
    </p:spTree>
    <p:extLst>
      <p:ext uri="{BB962C8B-B14F-4D97-AF65-F5344CB8AC3E}">
        <p14:creationId xmlns:p14="http://schemas.microsoft.com/office/powerpoint/2010/main" val="36699676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659634-E733-4C0A-B8ED-39183F29B4B9}"/>
              </a:ext>
            </a:extLst>
          </p:cNvPr>
          <p:cNvSpPr>
            <a:spLocks noGrp="1"/>
          </p:cNvSpPr>
          <p:nvPr>
            <p:ph type="title"/>
          </p:nvPr>
        </p:nvSpPr>
        <p:spPr>
          <a:xfrm>
            <a:off x="4781176" y="681701"/>
            <a:ext cx="6572624" cy="1325563"/>
          </a:xfrm>
        </p:spPr>
        <p:txBody>
          <a:bodyPr/>
          <a:lstStyle/>
          <a:p>
            <a:r>
              <a:rPr lang="de-DE" dirty="0"/>
              <a:t>Mastertitelformat bearbeiten</a:t>
            </a:r>
          </a:p>
        </p:txBody>
      </p:sp>
      <p:sp>
        <p:nvSpPr>
          <p:cNvPr id="3" name="Inhaltsplatzhalter 2">
            <a:extLst>
              <a:ext uri="{FF2B5EF4-FFF2-40B4-BE49-F238E27FC236}">
                <a16:creationId xmlns:a16="http://schemas.microsoft.com/office/drawing/2014/main" id="{72FF3AA5-4469-4170-A17E-62085B2A4F40}"/>
              </a:ext>
            </a:extLst>
          </p:cNvPr>
          <p:cNvSpPr>
            <a:spLocks noGrp="1"/>
          </p:cNvSpPr>
          <p:nvPr>
            <p:ph idx="1"/>
          </p:nvPr>
        </p:nvSpPr>
        <p:spPr>
          <a:xfrm>
            <a:off x="4781174" y="2330823"/>
            <a:ext cx="6572625" cy="3846139"/>
          </a:xfrm>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dirty="0"/>
              <a:t>Mastertextformat bearbeiten</a:t>
            </a:r>
          </a:p>
        </p:txBody>
      </p:sp>
      <p:sp>
        <p:nvSpPr>
          <p:cNvPr id="4" name="Datumsplatzhalter 3">
            <a:extLst>
              <a:ext uri="{FF2B5EF4-FFF2-40B4-BE49-F238E27FC236}">
                <a16:creationId xmlns:a16="http://schemas.microsoft.com/office/drawing/2014/main" id="{D52D119D-9E2A-4ABB-B1E7-D585240884F5}"/>
              </a:ext>
            </a:extLst>
          </p:cNvPr>
          <p:cNvSpPr>
            <a:spLocks noGrp="1"/>
          </p:cNvSpPr>
          <p:nvPr>
            <p:ph type="dt" sz="half" idx="10"/>
          </p:nvPr>
        </p:nvSpPr>
        <p:spPr/>
        <p:txBody>
          <a:bodyPr/>
          <a:lstStyle/>
          <a:p>
            <a:fld id="{CBF100D5-3A79-4C24-89FA-4C1BE460019C}" type="datetimeFigureOut">
              <a:rPr lang="de-DE" smtClean="0"/>
              <a:t>19.04.2023</a:t>
            </a:fld>
            <a:endParaRPr lang="de-DE"/>
          </a:p>
        </p:txBody>
      </p:sp>
      <p:sp>
        <p:nvSpPr>
          <p:cNvPr id="5" name="Fußzeilenplatzhalter 4">
            <a:extLst>
              <a:ext uri="{FF2B5EF4-FFF2-40B4-BE49-F238E27FC236}">
                <a16:creationId xmlns:a16="http://schemas.microsoft.com/office/drawing/2014/main" id="{A5B17951-09EB-4296-BC15-39853603703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F412ADA1-D6B3-42B7-BECC-CB59A5F47F3F}"/>
              </a:ext>
            </a:extLst>
          </p:cNvPr>
          <p:cNvSpPr>
            <a:spLocks noGrp="1"/>
          </p:cNvSpPr>
          <p:nvPr>
            <p:ph type="sldNum" sz="quarter" idx="12"/>
          </p:nvPr>
        </p:nvSpPr>
        <p:spPr/>
        <p:txBody>
          <a:bodyPr/>
          <a:lstStyle/>
          <a:p>
            <a:fld id="{A7AC4E5A-5D3F-48C2-8011-2180A1B902C4}" type="slidenum">
              <a:rPr lang="de-DE" smtClean="0"/>
              <a:t>‹Nr.›</a:t>
            </a:fld>
            <a:endParaRPr lang="de-DE"/>
          </a:p>
        </p:txBody>
      </p:sp>
      <p:sp>
        <p:nvSpPr>
          <p:cNvPr id="9" name="Titel 1">
            <a:extLst>
              <a:ext uri="{FF2B5EF4-FFF2-40B4-BE49-F238E27FC236}">
                <a16:creationId xmlns:a16="http://schemas.microsoft.com/office/drawing/2014/main" id="{AA600611-ABA1-4379-9E22-7FD515EDCDCB}"/>
              </a:ext>
            </a:extLst>
          </p:cNvPr>
          <p:cNvSpPr txBox="1">
            <a:spLocks/>
          </p:cNvSpPr>
          <p:nvPr userDrawn="1"/>
        </p:nvSpPr>
        <p:spPr>
          <a:xfrm>
            <a:off x="467227" y="25709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de-DE" sz="3400">
              <a:solidFill>
                <a:schemeClr val="bg1"/>
              </a:solidFill>
            </a:endParaRPr>
          </a:p>
        </p:txBody>
      </p:sp>
      <p:pic>
        <p:nvPicPr>
          <p:cNvPr id="10" name="Grafik 9">
            <a:extLst>
              <a:ext uri="{FF2B5EF4-FFF2-40B4-BE49-F238E27FC236}">
                <a16:creationId xmlns:a16="http://schemas.microsoft.com/office/drawing/2014/main" id="{7C0F816C-E0EA-4704-B5AC-C48E244BD24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50948" y="77704"/>
            <a:ext cx="2767696" cy="1005660"/>
          </a:xfrm>
          <a:prstGeom prst="rect">
            <a:avLst/>
          </a:prstGeom>
        </p:spPr>
      </p:pic>
      <p:cxnSp>
        <p:nvCxnSpPr>
          <p:cNvPr id="7" name="Gerader Verbinder 6">
            <a:extLst>
              <a:ext uri="{FF2B5EF4-FFF2-40B4-BE49-F238E27FC236}">
                <a16:creationId xmlns:a16="http://schemas.microsoft.com/office/drawing/2014/main" id="{C00EBA8A-131A-DE36-2B38-897E76AA415D}"/>
              </a:ext>
            </a:extLst>
          </p:cNvPr>
          <p:cNvCxnSpPr>
            <a:cxnSpLocks/>
          </p:cNvCxnSpPr>
          <p:nvPr userDrawn="1"/>
        </p:nvCxnSpPr>
        <p:spPr>
          <a:xfrm>
            <a:off x="5080934" y="2115117"/>
            <a:ext cx="6293581"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00027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800" b="0" i="0">
                <a:solidFill>
                  <a:schemeClr val="bg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333" b="0" i="0">
                <a:solidFill>
                  <a:srgbClr val="999999"/>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4/19/2023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‹Nr.›</a:t>
            </a:fld>
            <a:endParaRPr/>
          </a:p>
        </p:txBody>
      </p:sp>
    </p:spTree>
    <p:extLst>
      <p:ext uri="{BB962C8B-B14F-4D97-AF65-F5344CB8AC3E}">
        <p14:creationId xmlns:p14="http://schemas.microsoft.com/office/powerpoint/2010/main" val="2091589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BF2A7508-A315-CFD3-7CF1-2DD2068B2EF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F7942CA5-0EDD-AA2B-4E2B-7A418079482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EC309CA3-AAD4-04D4-3026-5B84F19FEF7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8AF40D-E885-4C22-B693-3B6EAE62769F}" type="datetimeFigureOut">
              <a:rPr lang="de-AT" smtClean="0"/>
              <a:t>19.04.2023</a:t>
            </a:fld>
            <a:endParaRPr lang="de-AT"/>
          </a:p>
        </p:txBody>
      </p:sp>
      <p:sp>
        <p:nvSpPr>
          <p:cNvPr id="5" name="Fußzeilenplatzhalter 4">
            <a:extLst>
              <a:ext uri="{FF2B5EF4-FFF2-40B4-BE49-F238E27FC236}">
                <a16:creationId xmlns:a16="http://schemas.microsoft.com/office/drawing/2014/main" id="{42280B70-7689-165C-A7AA-FDED2AB947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519BF9F5-E945-2410-61CE-B1D4889CF30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EA7D07-C309-430A-98A0-A2939E259A20}" type="slidenum">
              <a:rPr lang="de-AT" smtClean="0"/>
              <a:t>‹Nr.›</a:t>
            </a:fld>
            <a:endParaRPr lang="de-AT"/>
          </a:p>
        </p:txBody>
      </p:sp>
    </p:spTree>
    <p:extLst>
      <p:ext uri="{BB962C8B-B14F-4D97-AF65-F5344CB8AC3E}">
        <p14:creationId xmlns:p14="http://schemas.microsoft.com/office/powerpoint/2010/main" val="2293560831"/>
      </p:ext>
    </p:extLst>
  </p:cSld>
  <p:clrMap bg1="lt1" tx1="dk1" bg2="lt2" tx2="dk2" accent1="accent1" accent2="accent2" accent3="accent3" accent4="accent4" accent5="accent5" accent6="accent6" hlink="hlink" folHlink="folHlink"/>
  <p:sldLayoutIdLst>
    <p:sldLayoutId id="2147483690" r:id="rId1"/>
    <p:sldLayoutId id="2147483692" r:id="rId2"/>
    <p:sldLayoutId id="214748369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sv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image" Target="../media/image20.png"/><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1.jpeg"/><Relationship Id="rId7" Type="http://schemas.openxmlformats.org/officeDocument/2006/relationships/image" Target="../media/image9.sv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8.png"/><Relationship Id="rId11" Type="http://schemas.openxmlformats.org/officeDocument/2006/relationships/image" Target="../media/image13.svg"/><Relationship Id="rId5" Type="http://schemas.openxmlformats.org/officeDocument/2006/relationships/image" Target="../media/image7.sv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sv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5.sv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AEFB7442-637B-FE3E-750F-50A6722F7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9807" y="321931"/>
            <a:ext cx="7692922" cy="2797426"/>
          </a:xfrm>
          <a:prstGeom prst="rect">
            <a:avLst/>
          </a:prstGeom>
        </p:spPr>
      </p:pic>
      <p:sp>
        <p:nvSpPr>
          <p:cNvPr id="6" name="Textfeld 5">
            <a:extLst>
              <a:ext uri="{FF2B5EF4-FFF2-40B4-BE49-F238E27FC236}">
                <a16:creationId xmlns:a16="http://schemas.microsoft.com/office/drawing/2014/main" id="{0016FC86-6227-5E35-D51D-A8EE750D4DEB}"/>
              </a:ext>
            </a:extLst>
          </p:cNvPr>
          <p:cNvSpPr txBox="1"/>
          <p:nvPr/>
        </p:nvSpPr>
        <p:spPr>
          <a:xfrm>
            <a:off x="1847850" y="5841394"/>
            <a:ext cx="8496300" cy="400110"/>
          </a:xfrm>
          <a:prstGeom prst="rect">
            <a:avLst/>
          </a:prstGeom>
          <a:noFill/>
        </p:spPr>
        <p:txBody>
          <a:bodyPr wrap="square" rtlCol="0">
            <a:spAutoFit/>
          </a:bodyPr>
          <a:lstStyle/>
          <a:p>
            <a:pPr algn="ctr"/>
            <a:r>
              <a:rPr lang="de-DE" sz="2000">
                <a:solidFill>
                  <a:schemeClr val="bg1"/>
                </a:solidFill>
                <a:latin typeface="+mj-lt"/>
              </a:rPr>
              <a:t>Hamburg / Wien / Berlin /  München</a:t>
            </a:r>
          </a:p>
        </p:txBody>
      </p:sp>
    </p:spTree>
    <p:extLst>
      <p:ext uri="{BB962C8B-B14F-4D97-AF65-F5344CB8AC3E}">
        <p14:creationId xmlns:p14="http://schemas.microsoft.com/office/powerpoint/2010/main" val="5782730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793BCEBE-D90D-119F-8064-217610FD791E}"/>
              </a:ext>
            </a:extLst>
          </p:cNvPr>
          <p:cNvSpPr txBox="1">
            <a:spLocks/>
          </p:cNvSpPr>
          <p:nvPr/>
        </p:nvSpPr>
        <p:spPr>
          <a:xfrm>
            <a:off x="595884" y="701504"/>
            <a:ext cx="11000232" cy="9233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err="1"/>
              <a:t>Draft</a:t>
            </a:r>
            <a:r>
              <a:rPr lang="de-DE" dirty="0"/>
              <a:t> Project Timeline for </a:t>
            </a:r>
            <a:r>
              <a:rPr lang="de-DE" dirty="0" err="1"/>
              <a:t>placement</a:t>
            </a:r>
            <a:endParaRPr lang="de-DE" dirty="0">
              <a:cs typeface="Calibri Light"/>
            </a:endParaRPr>
          </a:p>
        </p:txBody>
      </p:sp>
      <p:cxnSp>
        <p:nvCxnSpPr>
          <p:cNvPr id="5" name="Gerader Verbinder 4">
            <a:extLst>
              <a:ext uri="{FF2B5EF4-FFF2-40B4-BE49-F238E27FC236}">
                <a16:creationId xmlns:a16="http://schemas.microsoft.com/office/drawing/2014/main" id="{32108138-79BB-97BF-A490-F69379C0159C}"/>
              </a:ext>
            </a:extLst>
          </p:cNvPr>
          <p:cNvCxnSpPr>
            <a:cxnSpLocks/>
          </p:cNvCxnSpPr>
          <p:nvPr/>
        </p:nvCxnSpPr>
        <p:spPr>
          <a:xfrm>
            <a:off x="675549" y="1521990"/>
            <a:ext cx="810238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6" name="Gerader Verbinder 5" descr="Zeitachse">
            <a:extLst>
              <a:ext uri="{FF2B5EF4-FFF2-40B4-BE49-F238E27FC236}">
                <a16:creationId xmlns:a16="http://schemas.microsoft.com/office/drawing/2014/main" id="{18D60A42-5D8C-B6A7-D885-D489E76D345C}"/>
              </a:ext>
            </a:extLst>
          </p:cNvPr>
          <p:cNvCxnSpPr>
            <a:cxnSpLocks/>
          </p:cNvCxnSpPr>
          <p:nvPr/>
        </p:nvCxnSpPr>
        <p:spPr>
          <a:xfrm flipH="1">
            <a:off x="1216837" y="6165627"/>
            <a:ext cx="10432744" cy="0"/>
          </a:xfrm>
          <a:prstGeom prst="line">
            <a:avLst/>
          </a:prstGeom>
          <a:ln w="15875" cmpd="sng">
            <a:solidFill>
              <a:schemeClr val="tx1">
                <a:lumMod val="75000"/>
                <a:lumOff val="25000"/>
              </a:schemeClr>
            </a:solidFill>
            <a:prstDash val="solid"/>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7" name="Gruppieren 6" descr="Jahr 1">
            <a:extLst>
              <a:ext uri="{FF2B5EF4-FFF2-40B4-BE49-F238E27FC236}">
                <a16:creationId xmlns:a16="http://schemas.microsoft.com/office/drawing/2014/main" id="{4F2C649E-F04A-F3CC-405D-2BF322531B0A}"/>
              </a:ext>
            </a:extLst>
          </p:cNvPr>
          <p:cNvGrpSpPr/>
          <p:nvPr/>
        </p:nvGrpSpPr>
        <p:grpSpPr>
          <a:xfrm>
            <a:off x="835876" y="3942235"/>
            <a:ext cx="2884639" cy="2877217"/>
            <a:chOff x="835876" y="3942235"/>
            <a:chExt cx="2884639" cy="2877217"/>
          </a:xfrm>
        </p:grpSpPr>
        <p:sp>
          <p:nvSpPr>
            <p:cNvPr id="8" name="Ellipse 7">
              <a:extLst>
                <a:ext uri="{FF2B5EF4-FFF2-40B4-BE49-F238E27FC236}">
                  <a16:creationId xmlns:a16="http://schemas.microsoft.com/office/drawing/2014/main" id="{B91916B0-641F-1A82-B9E8-70E60F9D5866}"/>
                </a:ext>
              </a:extLst>
            </p:cNvPr>
            <p:cNvSpPr/>
            <p:nvPr/>
          </p:nvSpPr>
          <p:spPr>
            <a:xfrm>
              <a:off x="3004439"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9" name="Ellipse 8">
              <a:extLst>
                <a:ext uri="{FF2B5EF4-FFF2-40B4-BE49-F238E27FC236}">
                  <a16:creationId xmlns:a16="http://schemas.microsoft.com/office/drawing/2014/main" id="{85004E85-4067-44C5-2A0D-C6CF1FBC9881}"/>
                </a:ext>
              </a:extLst>
            </p:cNvPr>
            <p:cNvSpPr/>
            <p:nvPr/>
          </p:nvSpPr>
          <p:spPr>
            <a:xfrm>
              <a:off x="2346810"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10" name="Ellipse 9">
              <a:extLst>
                <a:ext uri="{FF2B5EF4-FFF2-40B4-BE49-F238E27FC236}">
                  <a16:creationId xmlns:a16="http://schemas.microsoft.com/office/drawing/2014/main" id="{2F5FCB7D-5082-DB8B-7B5F-DBA3D7BD53E1}"/>
                </a:ext>
              </a:extLst>
            </p:cNvPr>
            <p:cNvSpPr/>
            <p:nvPr/>
          </p:nvSpPr>
          <p:spPr>
            <a:xfrm>
              <a:off x="1702547"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11" name="Ellipse 10">
              <a:extLst>
                <a:ext uri="{FF2B5EF4-FFF2-40B4-BE49-F238E27FC236}">
                  <a16:creationId xmlns:a16="http://schemas.microsoft.com/office/drawing/2014/main" id="{3120D0BA-F4FD-084F-4478-7E1AE25AA4E9}"/>
                </a:ext>
              </a:extLst>
            </p:cNvPr>
            <p:cNvSpPr/>
            <p:nvPr/>
          </p:nvSpPr>
          <p:spPr>
            <a:xfrm>
              <a:off x="1056583"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cxnSp>
          <p:nvCxnSpPr>
            <p:cNvPr id="12" name="Gerader Verbinder 11" title="Q-Zeilen">
              <a:extLst>
                <a:ext uri="{FF2B5EF4-FFF2-40B4-BE49-F238E27FC236}">
                  <a16:creationId xmlns:a16="http://schemas.microsoft.com/office/drawing/2014/main" id="{EC4079EE-251B-5C6D-123C-C862335D6702}"/>
                </a:ext>
              </a:extLst>
            </p:cNvPr>
            <p:cNvCxnSpPr>
              <a:cxnSpLocks/>
            </p:cNvCxnSpPr>
            <p:nvPr/>
          </p:nvCxnSpPr>
          <p:spPr>
            <a:xfrm>
              <a:off x="2475056"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13" name="Gerader Verbinder 12" title="Q-Zeilen">
              <a:extLst>
                <a:ext uri="{FF2B5EF4-FFF2-40B4-BE49-F238E27FC236}">
                  <a16:creationId xmlns:a16="http://schemas.microsoft.com/office/drawing/2014/main" id="{FACF1EA1-B05A-9BB9-355B-45E023A72734}"/>
                </a:ext>
              </a:extLst>
            </p:cNvPr>
            <p:cNvCxnSpPr>
              <a:cxnSpLocks/>
            </p:cNvCxnSpPr>
            <p:nvPr/>
          </p:nvCxnSpPr>
          <p:spPr>
            <a:xfrm>
              <a:off x="3122338" y="3942235"/>
              <a:ext cx="0" cy="2001242"/>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AF4B2F2C-8F51-FFD1-1D6A-CD7DEED88CE0}"/>
                </a:ext>
              </a:extLst>
            </p:cNvPr>
            <p:cNvSpPr txBox="1"/>
            <p:nvPr/>
          </p:nvSpPr>
          <p:spPr>
            <a:xfrm>
              <a:off x="835876" y="6613825"/>
              <a:ext cx="717916" cy="205627"/>
            </a:xfrm>
            <a:prstGeom prst="rect">
              <a:avLst/>
            </a:prstGeom>
            <a:noFill/>
          </p:spPr>
          <p:txBody>
            <a:bodyPr wrap="square" lIns="0" tIns="0" rIns="0" bIns="0" rtlCol="0">
              <a:noAutofit/>
            </a:bodyPr>
            <a:lstStyle/>
            <a:p>
              <a:pPr algn="ctr" rtl="0"/>
              <a:r>
                <a:rPr lang="de-DE" sz="1000" b="1">
                  <a:solidFill>
                    <a:schemeClr val="tx1">
                      <a:lumMod val="75000"/>
                      <a:lumOff val="25000"/>
                    </a:schemeClr>
                  </a:solidFill>
                </a:rPr>
                <a:t>03/2023</a:t>
              </a:r>
            </a:p>
          </p:txBody>
        </p:sp>
        <p:cxnSp>
          <p:nvCxnSpPr>
            <p:cNvPr id="15" name="Gerader Verbinder 14" title="Q-Zeilen">
              <a:extLst>
                <a:ext uri="{FF2B5EF4-FFF2-40B4-BE49-F238E27FC236}">
                  <a16:creationId xmlns:a16="http://schemas.microsoft.com/office/drawing/2014/main" id="{8B715D64-6D23-9B9D-BEB7-44B9FB306407}"/>
                </a:ext>
              </a:extLst>
            </p:cNvPr>
            <p:cNvCxnSpPr>
              <a:cxnSpLocks/>
            </p:cNvCxnSpPr>
            <p:nvPr/>
          </p:nvCxnSpPr>
          <p:spPr>
            <a:xfrm>
              <a:off x="1827774"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16" name="Rechteck: Abgerundete Ecken 1" title="Jahresbalken">
              <a:extLst>
                <a:ext uri="{FF2B5EF4-FFF2-40B4-BE49-F238E27FC236}">
                  <a16:creationId xmlns:a16="http://schemas.microsoft.com/office/drawing/2014/main" id="{B3376B0D-E87C-B1AE-F435-E2055F2C084B}"/>
                </a:ext>
              </a:extLst>
            </p:cNvPr>
            <p:cNvSpPr/>
            <p:nvPr/>
          </p:nvSpPr>
          <p:spPr>
            <a:xfrm>
              <a:off x="1147186" y="6381273"/>
              <a:ext cx="2573329" cy="16485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17" name="Textfeld 16">
              <a:extLst>
                <a:ext uri="{FF2B5EF4-FFF2-40B4-BE49-F238E27FC236}">
                  <a16:creationId xmlns:a16="http://schemas.microsoft.com/office/drawing/2014/main" id="{523D6A64-60F2-5B2D-58A2-FEFCE82E6078}"/>
                </a:ext>
              </a:extLst>
            </p:cNvPr>
            <p:cNvSpPr txBox="1"/>
            <p:nvPr/>
          </p:nvSpPr>
          <p:spPr>
            <a:xfrm>
              <a:off x="10743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W12</a:t>
              </a:r>
              <a:endParaRPr lang="de-DE" sz="800">
                <a:solidFill>
                  <a:schemeClr val="bg1"/>
                </a:solidFill>
              </a:endParaRPr>
            </a:p>
          </p:txBody>
        </p:sp>
        <p:sp>
          <p:nvSpPr>
            <p:cNvPr id="18" name="Textfeld 17">
              <a:extLst>
                <a:ext uri="{FF2B5EF4-FFF2-40B4-BE49-F238E27FC236}">
                  <a16:creationId xmlns:a16="http://schemas.microsoft.com/office/drawing/2014/main" id="{A4FF9985-FDE5-3EF9-A4CA-A5F3E0F6D69D}"/>
                </a:ext>
              </a:extLst>
            </p:cNvPr>
            <p:cNvSpPr txBox="1"/>
            <p:nvPr/>
          </p:nvSpPr>
          <p:spPr>
            <a:xfrm>
              <a:off x="1721831" y="6102356"/>
              <a:ext cx="216000" cy="144000"/>
            </a:xfrm>
            <a:prstGeom prst="rect">
              <a:avLst/>
            </a:prstGeom>
            <a:noFill/>
          </p:spPr>
          <p:txBody>
            <a:bodyPr wrap="square" lIns="0" tIns="0" rIns="0" bIns="0" rtlCol="0" anchor="ctr">
              <a:noAutofit/>
            </a:bodyPr>
            <a:lstStyle/>
            <a:p>
              <a:pPr algn="ctr"/>
              <a:r>
                <a:rPr lang="de-DE" sz="800" b="1">
                  <a:solidFill>
                    <a:schemeClr val="bg1"/>
                  </a:solidFill>
                </a:rPr>
                <a:t>W13</a:t>
              </a:r>
              <a:endParaRPr lang="de-DE" sz="800">
                <a:solidFill>
                  <a:schemeClr val="bg1"/>
                </a:solidFill>
              </a:endParaRPr>
            </a:p>
          </p:txBody>
        </p:sp>
        <p:sp>
          <p:nvSpPr>
            <p:cNvPr id="19" name="Textfeld 18">
              <a:extLst>
                <a:ext uri="{FF2B5EF4-FFF2-40B4-BE49-F238E27FC236}">
                  <a16:creationId xmlns:a16="http://schemas.microsoft.com/office/drawing/2014/main" id="{AD186FFF-C583-2EF6-A43E-6021FB8FCBEB}"/>
                </a:ext>
              </a:extLst>
            </p:cNvPr>
            <p:cNvSpPr txBox="1"/>
            <p:nvPr/>
          </p:nvSpPr>
          <p:spPr>
            <a:xfrm>
              <a:off x="23692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W14</a:t>
              </a:r>
              <a:endParaRPr lang="de-DE" sz="800">
                <a:solidFill>
                  <a:schemeClr val="bg1"/>
                </a:solidFill>
              </a:endParaRPr>
            </a:p>
          </p:txBody>
        </p:sp>
        <p:sp>
          <p:nvSpPr>
            <p:cNvPr id="20" name="Textfeld 19">
              <a:extLst>
                <a:ext uri="{FF2B5EF4-FFF2-40B4-BE49-F238E27FC236}">
                  <a16:creationId xmlns:a16="http://schemas.microsoft.com/office/drawing/2014/main" id="{DA694131-2673-71F8-DBBC-B8078E7B7157}"/>
                </a:ext>
              </a:extLst>
            </p:cNvPr>
            <p:cNvSpPr txBox="1"/>
            <p:nvPr/>
          </p:nvSpPr>
          <p:spPr>
            <a:xfrm>
              <a:off x="301673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W15</a:t>
              </a:r>
              <a:endParaRPr lang="de-DE" sz="800">
                <a:solidFill>
                  <a:schemeClr val="bg1"/>
                </a:solidFill>
              </a:endParaRPr>
            </a:p>
          </p:txBody>
        </p:sp>
        <p:cxnSp>
          <p:nvCxnSpPr>
            <p:cNvPr id="21" name="Gerader Verbinder 20" title="Q-Zeilen">
              <a:extLst>
                <a:ext uri="{FF2B5EF4-FFF2-40B4-BE49-F238E27FC236}">
                  <a16:creationId xmlns:a16="http://schemas.microsoft.com/office/drawing/2014/main" id="{000DCA36-894B-0E91-BF4B-B34AD77906AC}"/>
                </a:ext>
              </a:extLst>
            </p:cNvPr>
            <p:cNvCxnSpPr>
              <a:cxnSpLocks/>
            </p:cNvCxnSpPr>
            <p:nvPr/>
          </p:nvCxnSpPr>
          <p:spPr>
            <a:xfrm>
              <a:off x="1180492"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grpSp>
      <p:cxnSp>
        <p:nvCxnSpPr>
          <p:cNvPr id="22" name="Gerader Verbinder 21" title="Legendenzeilen">
            <a:extLst>
              <a:ext uri="{FF2B5EF4-FFF2-40B4-BE49-F238E27FC236}">
                <a16:creationId xmlns:a16="http://schemas.microsoft.com/office/drawing/2014/main" id="{23BA43B0-FC6A-4EB2-C2E6-99856BC8D1C7}"/>
              </a:ext>
            </a:extLst>
          </p:cNvPr>
          <p:cNvCxnSpPr>
            <a:cxnSpLocks/>
          </p:cNvCxnSpPr>
          <p:nvPr/>
        </p:nvCxnSpPr>
        <p:spPr>
          <a:xfrm>
            <a:off x="1180492" y="4937759"/>
            <a:ext cx="0" cy="1005717"/>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grpSp>
        <p:nvGrpSpPr>
          <p:cNvPr id="23" name="Gruppieren 22" title="Meilenstein">
            <a:extLst>
              <a:ext uri="{FF2B5EF4-FFF2-40B4-BE49-F238E27FC236}">
                <a16:creationId xmlns:a16="http://schemas.microsoft.com/office/drawing/2014/main" id="{920B2E5C-B17C-A3A4-6F05-922305485AA9}"/>
              </a:ext>
            </a:extLst>
          </p:cNvPr>
          <p:cNvGrpSpPr/>
          <p:nvPr/>
        </p:nvGrpSpPr>
        <p:grpSpPr>
          <a:xfrm>
            <a:off x="253228" y="4996937"/>
            <a:ext cx="2945104" cy="682591"/>
            <a:chOff x="446364" y="3962124"/>
            <a:chExt cx="2945104" cy="682591"/>
          </a:xfrm>
        </p:grpSpPr>
        <p:sp>
          <p:nvSpPr>
            <p:cNvPr id="24" name="Textfeld 23">
              <a:extLst>
                <a:ext uri="{FF2B5EF4-FFF2-40B4-BE49-F238E27FC236}">
                  <a16:creationId xmlns:a16="http://schemas.microsoft.com/office/drawing/2014/main" id="{B3002C7A-100B-3132-DE27-034C0532E23C}"/>
                </a:ext>
              </a:extLst>
            </p:cNvPr>
            <p:cNvSpPr txBox="1"/>
            <p:nvPr/>
          </p:nvSpPr>
          <p:spPr>
            <a:xfrm>
              <a:off x="1078798" y="4027988"/>
              <a:ext cx="2312670" cy="338554"/>
            </a:xfrm>
            <a:prstGeom prst="rect">
              <a:avLst/>
            </a:prstGeom>
            <a:noFill/>
          </p:spPr>
          <p:txBody>
            <a:bodyPr wrap="square" lIns="0" tIns="0" rIns="0" bIns="0" rtlCol="0">
              <a:spAutoFit/>
            </a:bodyPr>
            <a:lstStyle/>
            <a:p>
              <a:pPr rtl="0"/>
              <a:r>
                <a:rPr lang="en-GB" sz="1100">
                  <a:solidFill>
                    <a:schemeClr val="tx1">
                      <a:lumMod val="75000"/>
                      <a:lumOff val="25000"/>
                    </a:schemeClr>
                  </a:solidFill>
                </a:rPr>
                <a:t>Kick-Off: Agree on competency profile and position specification</a:t>
              </a:r>
            </a:p>
          </p:txBody>
        </p:sp>
        <p:sp>
          <p:nvSpPr>
            <p:cNvPr id="25" name="Rechteck: Abgerundete Ecken 112" title="Meilensteingrafik">
              <a:extLst>
                <a:ext uri="{FF2B5EF4-FFF2-40B4-BE49-F238E27FC236}">
                  <a16:creationId xmlns:a16="http://schemas.microsoft.com/office/drawing/2014/main" id="{119D2754-7CFD-B1F4-70FC-F53F31B1A99C}"/>
                </a:ext>
              </a:extLst>
            </p:cNvPr>
            <p:cNvSpPr/>
            <p:nvPr/>
          </p:nvSpPr>
          <p:spPr>
            <a:xfrm>
              <a:off x="998577" y="4493594"/>
              <a:ext cx="873222" cy="151121"/>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26" name="Grafik 25" title="Meilensteinkennzeichen">
              <a:extLst>
                <a:ext uri="{FF2B5EF4-FFF2-40B4-BE49-F238E27FC236}">
                  <a16:creationId xmlns:a16="http://schemas.microsoft.com/office/drawing/2014/main" id="{6B00F450-84F4-53DC-C803-6AC85A182B6D}"/>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446364" y="3962124"/>
              <a:ext cx="573660" cy="422383"/>
            </a:xfrm>
            <a:prstGeom prst="rect">
              <a:avLst/>
            </a:prstGeom>
          </p:spPr>
        </p:pic>
        <p:sp>
          <p:nvSpPr>
            <p:cNvPr id="27" name="Rechteck 26">
              <a:extLst>
                <a:ext uri="{FF2B5EF4-FFF2-40B4-BE49-F238E27FC236}">
                  <a16:creationId xmlns:a16="http://schemas.microsoft.com/office/drawing/2014/main" id="{210B5425-29B5-8623-B75A-FD0F22C79E5F}"/>
                </a:ext>
              </a:extLst>
            </p:cNvPr>
            <p:cNvSpPr/>
            <p:nvPr/>
          </p:nvSpPr>
          <p:spPr>
            <a:xfrm>
              <a:off x="601538" y="4054460"/>
              <a:ext cx="447558" cy="276999"/>
            </a:xfrm>
            <a:prstGeom prst="rect">
              <a:avLst/>
            </a:prstGeom>
          </p:spPr>
          <p:txBody>
            <a:bodyPr wrap="none" lIns="91440" tIns="45720" rIns="91440" bIns="45720" rtlCol="0" anchor="t">
              <a:spAutoFit/>
            </a:bodyPr>
            <a:lstStyle/>
            <a:p>
              <a:pPr algn="ctr"/>
              <a:r>
                <a:rPr lang="en-GB" sz="1200">
                  <a:solidFill>
                    <a:schemeClr val="tx1">
                      <a:lumMod val="75000"/>
                      <a:lumOff val="25000"/>
                    </a:schemeClr>
                  </a:solidFill>
                </a:rPr>
                <a:t>01   </a:t>
              </a:r>
            </a:p>
          </p:txBody>
        </p:sp>
      </p:grpSp>
      <p:grpSp>
        <p:nvGrpSpPr>
          <p:cNvPr id="28" name="Gruppieren 27" descr="Jahr 2">
            <a:extLst>
              <a:ext uri="{FF2B5EF4-FFF2-40B4-BE49-F238E27FC236}">
                <a16:creationId xmlns:a16="http://schemas.microsoft.com/office/drawing/2014/main" id="{7149521B-F74C-5557-1314-D83BDD1C065A}"/>
              </a:ext>
            </a:extLst>
          </p:cNvPr>
          <p:cNvGrpSpPr/>
          <p:nvPr/>
        </p:nvGrpSpPr>
        <p:grpSpPr>
          <a:xfrm>
            <a:off x="3495592" y="2993864"/>
            <a:ext cx="2828816" cy="3856377"/>
            <a:chOff x="3495592" y="2993864"/>
            <a:chExt cx="2828816" cy="3856377"/>
          </a:xfrm>
        </p:grpSpPr>
        <p:sp>
          <p:nvSpPr>
            <p:cNvPr id="29" name="Ellipse 28">
              <a:extLst>
                <a:ext uri="{FF2B5EF4-FFF2-40B4-BE49-F238E27FC236}">
                  <a16:creationId xmlns:a16="http://schemas.microsoft.com/office/drawing/2014/main" id="{E09E0AAF-3BDD-A279-5AA7-E8D1AB304332}"/>
                </a:ext>
              </a:extLst>
            </p:cNvPr>
            <p:cNvSpPr/>
            <p:nvPr/>
          </p:nvSpPr>
          <p:spPr>
            <a:xfrm>
              <a:off x="5585704"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30" name="Ellipse 29">
              <a:extLst>
                <a:ext uri="{FF2B5EF4-FFF2-40B4-BE49-F238E27FC236}">
                  <a16:creationId xmlns:a16="http://schemas.microsoft.com/office/drawing/2014/main" id="{D84AAD56-CA92-15AF-C57C-2B859100B92B}"/>
                </a:ext>
              </a:extLst>
            </p:cNvPr>
            <p:cNvSpPr/>
            <p:nvPr/>
          </p:nvSpPr>
          <p:spPr>
            <a:xfrm>
              <a:off x="4936679"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31" name="Ellipse 30">
              <a:extLst>
                <a:ext uri="{FF2B5EF4-FFF2-40B4-BE49-F238E27FC236}">
                  <a16:creationId xmlns:a16="http://schemas.microsoft.com/office/drawing/2014/main" id="{12C26A95-8CEB-2143-9CEC-53B90D1411C2}"/>
                </a:ext>
              </a:extLst>
            </p:cNvPr>
            <p:cNvSpPr/>
            <p:nvPr/>
          </p:nvSpPr>
          <p:spPr>
            <a:xfrm>
              <a:off x="4300157"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32" name="Ellipse 31">
              <a:extLst>
                <a:ext uri="{FF2B5EF4-FFF2-40B4-BE49-F238E27FC236}">
                  <a16:creationId xmlns:a16="http://schemas.microsoft.com/office/drawing/2014/main" id="{88282B45-12AA-16A2-7E45-08D1A304148A}"/>
                </a:ext>
              </a:extLst>
            </p:cNvPr>
            <p:cNvSpPr/>
            <p:nvPr/>
          </p:nvSpPr>
          <p:spPr>
            <a:xfrm>
              <a:off x="3642967"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cxnSp>
          <p:nvCxnSpPr>
            <p:cNvPr id="33" name="Gerader Verbinder 32" title="Q-Zeilen">
              <a:extLst>
                <a:ext uri="{FF2B5EF4-FFF2-40B4-BE49-F238E27FC236}">
                  <a16:creationId xmlns:a16="http://schemas.microsoft.com/office/drawing/2014/main" id="{1684DE22-0DC6-FCC4-4010-7FB03EE75071}"/>
                </a:ext>
              </a:extLst>
            </p:cNvPr>
            <p:cNvCxnSpPr>
              <a:cxnSpLocks/>
            </p:cNvCxnSpPr>
            <p:nvPr/>
          </p:nvCxnSpPr>
          <p:spPr>
            <a:xfrm>
              <a:off x="4416902" y="2993864"/>
              <a:ext cx="0" cy="2949613"/>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34" name="Gerader Verbinder 33" title="Q-Zeilen">
              <a:extLst>
                <a:ext uri="{FF2B5EF4-FFF2-40B4-BE49-F238E27FC236}">
                  <a16:creationId xmlns:a16="http://schemas.microsoft.com/office/drawing/2014/main" id="{22219AA1-2AB7-B03C-9ACA-A617A29CC28D}"/>
                </a:ext>
              </a:extLst>
            </p:cNvPr>
            <p:cNvCxnSpPr>
              <a:cxnSpLocks/>
            </p:cNvCxnSpPr>
            <p:nvPr/>
          </p:nvCxnSpPr>
          <p:spPr>
            <a:xfrm flipH="1">
              <a:off x="5064184" y="5482868"/>
              <a:ext cx="502" cy="460609"/>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35" name="Gerader Verbinder 34" title="Q-Zeilen">
              <a:extLst>
                <a:ext uri="{FF2B5EF4-FFF2-40B4-BE49-F238E27FC236}">
                  <a16:creationId xmlns:a16="http://schemas.microsoft.com/office/drawing/2014/main" id="{F69FF629-F825-A08E-19E4-E6CF3F1D264B}"/>
                </a:ext>
              </a:extLst>
            </p:cNvPr>
            <p:cNvCxnSpPr>
              <a:cxnSpLocks/>
            </p:cNvCxnSpPr>
            <p:nvPr/>
          </p:nvCxnSpPr>
          <p:spPr>
            <a:xfrm>
              <a:off x="5711466"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36" name="Textfeld 35">
              <a:extLst>
                <a:ext uri="{FF2B5EF4-FFF2-40B4-BE49-F238E27FC236}">
                  <a16:creationId xmlns:a16="http://schemas.microsoft.com/office/drawing/2014/main" id="{25F55A71-05DA-8E6F-0FF5-1E849871E4A1}"/>
                </a:ext>
              </a:extLst>
            </p:cNvPr>
            <p:cNvSpPr txBox="1"/>
            <p:nvPr/>
          </p:nvSpPr>
          <p:spPr>
            <a:xfrm>
              <a:off x="3495592" y="6614504"/>
              <a:ext cx="569010" cy="235737"/>
            </a:xfrm>
            <a:prstGeom prst="rect">
              <a:avLst/>
            </a:prstGeom>
            <a:noFill/>
          </p:spPr>
          <p:txBody>
            <a:bodyPr wrap="square" lIns="0" tIns="0" rIns="0" bIns="0" rtlCol="0">
              <a:noAutofit/>
            </a:bodyPr>
            <a:lstStyle/>
            <a:p>
              <a:pPr algn="ctr" rtl="0"/>
              <a:r>
                <a:rPr lang="de-DE" sz="1000" b="1">
                  <a:solidFill>
                    <a:schemeClr val="tx1">
                      <a:lumMod val="75000"/>
                      <a:lumOff val="25000"/>
                    </a:schemeClr>
                  </a:solidFill>
                </a:rPr>
                <a:t>04/2023</a:t>
              </a:r>
            </a:p>
          </p:txBody>
        </p:sp>
        <p:sp>
          <p:nvSpPr>
            <p:cNvPr id="37" name="Rechteck: Abgerundete Ecken 188" title="Jahresbalken">
              <a:extLst>
                <a:ext uri="{FF2B5EF4-FFF2-40B4-BE49-F238E27FC236}">
                  <a16:creationId xmlns:a16="http://schemas.microsoft.com/office/drawing/2014/main" id="{F1CC0291-55B6-12EF-A8CE-B65AC4840FD0}"/>
                </a:ext>
              </a:extLst>
            </p:cNvPr>
            <p:cNvSpPr/>
            <p:nvPr/>
          </p:nvSpPr>
          <p:spPr>
            <a:xfrm>
              <a:off x="3751079" y="6381864"/>
              <a:ext cx="2573329" cy="164859"/>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38" name="Textfeld 37">
              <a:extLst>
                <a:ext uri="{FF2B5EF4-FFF2-40B4-BE49-F238E27FC236}">
                  <a16:creationId xmlns:a16="http://schemas.microsoft.com/office/drawing/2014/main" id="{53A84A09-3FF4-365C-B8F9-66A19FC3F779}"/>
                </a:ext>
              </a:extLst>
            </p:cNvPr>
            <p:cNvSpPr txBox="1"/>
            <p:nvPr/>
          </p:nvSpPr>
          <p:spPr>
            <a:xfrm>
              <a:off x="36641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W16</a:t>
              </a:r>
              <a:endParaRPr lang="de-DE" sz="800">
                <a:solidFill>
                  <a:schemeClr val="bg1"/>
                </a:solidFill>
              </a:endParaRPr>
            </a:p>
          </p:txBody>
        </p:sp>
        <p:sp>
          <p:nvSpPr>
            <p:cNvPr id="39" name="Textfeld 38">
              <a:extLst>
                <a:ext uri="{FF2B5EF4-FFF2-40B4-BE49-F238E27FC236}">
                  <a16:creationId xmlns:a16="http://schemas.microsoft.com/office/drawing/2014/main" id="{7F6B6D28-3389-51AF-1689-3061EE77CACC}"/>
                </a:ext>
              </a:extLst>
            </p:cNvPr>
            <p:cNvSpPr txBox="1"/>
            <p:nvPr/>
          </p:nvSpPr>
          <p:spPr>
            <a:xfrm>
              <a:off x="431163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W17</a:t>
              </a:r>
              <a:endParaRPr lang="de-DE" sz="800">
                <a:solidFill>
                  <a:schemeClr val="bg1"/>
                </a:solidFill>
              </a:endParaRPr>
            </a:p>
          </p:txBody>
        </p:sp>
        <p:sp>
          <p:nvSpPr>
            <p:cNvPr id="40" name="Textfeld 39">
              <a:extLst>
                <a:ext uri="{FF2B5EF4-FFF2-40B4-BE49-F238E27FC236}">
                  <a16:creationId xmlns:a16="http://schemas.microsoft.com/office/drawing/2014/main" id="{90DC440E-737D-AC58-720F-1E63AA915DCF}"/>
                </a:ext>
              </a:extLst>
            </p:cNvPr>
            <p:cNvSpPr txBox="1"/>
            <p:nvPr/>
          </p:nvSpPr>
          <p:spPr>
            <a:xfrm>
              <a:off x="49590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W18</a:t>
              </a:r>
              <a:endParaRPr lang="de-DE" sz="800">
                <a:solidFill>
                  <a:schemeClr val="bg1"/>
                </a:solidFill>
              </a:endParaRPr>
            </a:p>
          </p:txBody>
        </p:sp>
        <p:sp>
          <p:nvSpPr>
            <p:cNvPr id="41" name="Textfeld 40">
              <a:extLst>
                <a:ext uri="{FF2B5EF4-FFF2-40B4-BE49-F238E27FC236}">
                  <a16:creationId xmlns:a16="http://schemas.microsoft.com/office/drawing/2014/main" id="{B6AE3DE5-2394-6955-3DD2-4454388E00B7}"/>
                </a:ext>
              </a:extLst>
            </p:cNvPr>
            <p:cNvSpPr txBox="1"/>
            <p:nvPr/>
          </p:nvSpPr>
          <p:spPr>
            <a:xfrm>
              <a:off x="560653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W19</a:t>
              </a:r>
              <a:endParaRPr lang="de-DE" sz="800">
                <a:solidFill>
                  <a:schemeClr val="bg1"/>
                </a:solidFill>
              </a:endParaRPr>
            </a:p>
          </p:txBody>
        </p:sp>
        <p:cxnSp>
          <p:nvCxnSpPr>
            <p:cNvPr id="42" name="Gerader Verbinder 41" title="Q-Zeilen">
              <a:extLst>
                <a:ext uri="{FF2B5EF4-FFF2-40B4-BE49-F238E27FC236}">
                  <a16:creationId xmlns:a16="http://schemas.microsoft.com/office/drawing/2014/main" id="{5D46B0EB-6DD9-C51C-1BDB-3CA45AC0F37E}"/>
                </a:ext>
              </a:extLst>
            </p:cNvPr>
            <p:cNvCxnSpPr>
              <a:cxnSpLocks/>
            </p:cNvCxnSpPr>
            <p:nvPr/>
          </p:nvCxnSpPr>
          <p:spPr>
            <a:xfrm>
              <a:off x="3769620"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grpSp>
      <p:grpSp>
        <p:nvGrpSpPr>
          <p:cNvPr id="43" name="Gruppieren 42" title="Meilenstein">
            <a:extLst>
              <a:ext uri="{FF2B5EF4-FFF2-40B4-BE49-F238E27FC236}">
                <a16:creationId xmlns:a16="http://schemas.microsoft.com/office/drawing/2014/main" id="{B1877E0F-F55B-FA9C-0C61-D30DF6722BBA}"/>
              </a:ext>
            </a:extLst>
          </p:cNvPr>
          <p:cNvGrpSpPr/>
          <p:nvPr/>
        </p:nvGrpSpPr>
        <p:grpSpPr>
          <a:xfrm>
            <a:off x="3150752" y="5034442"/>
            <a:ext cx="4457057" cy="659759"/>
            <a:chOff x="3047824" y="3575569"/>
            <a:chExt cx="4457057" cy="634823"/>
          </a:xfrm>
        </p:grpSpPr>
        <p:sp>
          <p:nvSpPr>
            <p:cNvPr id="44" name="Textfeld 43">
              <a:extLst>
                <a:ext uri="{FF2B5EF4-FFF2-40B4-BE49-F238E27FC236}">
                  <a16:creationId xmlns:a16="http://schemas.microsoft.com/office/drawing/2014/main" id="{CB948338-5FAB-2E65-A1F7-356954BDDDD1}"/>
                </a:ext>
              </a:extLst>
            </p:cNvPr>
            <p:cNvSpPr txBox="1"/>
            <p:nvPr/>
          </p:nvSpPr>
          <p:spPr>
            <a:xfrm>
              <a:off x="3674981" y="3648567"/>
              <a:ext cx="1888347" cy="162879"/>
            </a:xfrm>
            <a:prstGeom prst="rect">
              <a:avLst/>
            </a:prstGeom>
            <a:noFill/>
          </p:spPr>
          <p:txBody>
            <a:bodyPr wrap="square" lIns="0" tIns="0" rIns="0" bIns="0" rtlCol="0">
              <a:spAutoFit/>
            </a:bodyPr>
            <a:lstStyle/>
            <a:p>
              <a:pPr rtl="0"/>
              <a:r>
                <a:rPr lang="en-GB" sz="1100">
                  <a:solidFill>
                    <a:schemeClr val="tx1">
                      <a:lumMod val="75000"/>
                      <a:lumOff val="25000"/>
                    </a:schemeClr>
                  </a:solidFill>
                </a:rPr>
                <a:t>New Chapter interviews</a:t>
              </a:r>
            </a:p>
          </p:txBody>
        </p:sp>
        <p:sp>
          <p:nvSpPr>
            <p:cNvPr id="45" name="Rechteck: Abgerundete Ecken 138" title="Meilensteingrafik">
              <a:extLst>
                <a:ext uri="{FF2B5EF4-FFF2-40B4-BE49-F238E27FC236}">
                  <a16:creationId xmlns:a16="http://schemas.microsoft.com/office/drawing/2014/main" id="{B58FA099-9B08-D8E6-2A69-9528A122CED4}"/>
                </a:ext>
              </a:extLst>
            </p:cNvPr>
            <p:cNvSpPr/>
            <p:nvPr/>
          </p:nvSpPr>
          <p:spPr>
            <a:xfrm>
              <a:off x="3159007" y="4064907"/>
              <a:ext cx="4345874" cy="14548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46" name="Grafik 45" title="Meilensteinkennzeichen">
              <a:extLst>
                <a:ext uri="{FF2B5EF4-FFF2-40B4-BE49-F238E27FC236}">
                  <a16:creationId xmlns:a16="http://schemas.microsoft.com/office/drawing/2014/main" id="{9A9B52B5-1C45-C310-DF4A-0BFDFA12C4B1}"/>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3047824" y="3575569"/>
              <a:ext cx="573660" cy="422383"/>
            </a:xfrm>
            <a:prstGeom prst="rect">
              <a:avLst/>
            </a:prstGeom>
          </p:spPr>
        </p:pic>
        <p:sp>
          <p:nvSpPr>
            <p:cNvPr id="47" name="Rechteck 46">
              <a:extLst>
                <a:ext uri="{FF2B5EF4-FFF2-40B4-BE49-F238E27FC236}">
                  <a16:creationId xmlns:a16="http://schemas.microsoft.com/office/drawing/2014/main" id="{E4F3E40F-0187-DC79-5BF0-14DE381D2167}"/>
                </a:ext>
              </a:extLst>
            </p:cNvPr>
            <p:cNvSpPr/>
            <p:nvPr/>
          </p:nvSpPr>
          <p:spPr>
            <a:xfrm>
              <a:off x="3190793" y="3667905"/>
              <a:ext cx="344966" cy="276999"/>
            </a:xfrm>
            <a:prstGeom prst="rect">
              <a:avLst/>
            </a:prstGeom>
          </p:spPr>
          <p:txBody>
            <a:bodyPr wrap="none" rtlCol="0">
              <a:spAutoFit/>
            </a:bodyPr>
            <a:lstStyle/>
            <a:p>
              <a:pPr algn="ctr" rtl="0"/>
              <a:r>
                <a:rPr lang="en-GB" sz="1200">
                  <a:solidFill>
                    <a:schemeClr val="tx1">
                      <a:lumMod val="75000"/>
                      <a:lumOff val="25000"/>
                    </a:schemeClr>
                  </a:solidFill>
                </a:rPr>
                <a:t>05</a:t>
              </a:r>
            </a:p>
          </p:txBody>
        </p:sp>
      </p:grpSp>
      <p:grpSp>
        <p:nvGrpSpPr>
          <p:cNvPr id="48" name="Gruppieren 47" descr="Jahr 3&#10;">
            <a:extLst>
              <a:ext uri="{FF2B5EF4-FFF2-40B4-BE49-F238E27FC236}">
                <a16:creationId xmlns:a16="http://schemas.microsoft.com/office/drawing/2014/main" id="{A4C7A2F7-F2AC-DEAD-E1CC-16CCD95541A7}"/>
              </a:ext>
            </a:extLst>
          </p:cNvPr>
          <p:cNvGrpSpPr/>
          <p:nvPr/>
        </p:nvGrpSpPr>
        <p:grpSpPr>
          <a:xfrm>
            <a:off x="6076126" y="5778006"/>
            <a:ext cx="2852176" cy="1071556"/>
            <a:chOff x="6076126" y="5778006"/>
            <a:chExt cx="2852176" cy="1071556"/>
          </a:xfrm>
        </p:grpSpPr>
        <p:sp>
          <p:nvSpPr>
            <p:cNvPr id="49" name="Ellipse 48">
              <a:extLst>
                <a:ext uri="{FF2B5EF4-FFF2-40B4-BE49-F238E27FC236}">
                  <a16:creationId xmlns:a16="http://schemas.microsoft.com/office/drawing/2014/main" id="{06A37D46-C412-0405-B183-950C01161CDF}"/>
                </a:ext>
              </a:extLst>
            </p:cNvPr>
            <p:cNvSpPr/>
            <p:nvPr/>
          </p:nvSpPr>
          <p:spPr>
            <a:xfrm>
              <a:off x="8186738"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50" name="Ellipse 49">
              <a:extLst>
                <a:ext uri="{FF2B5EF4-FFF2-40B4-BE49-F238E27FC236}">
                  <a16:creationId xmlns:a16="http://schemas.microsoft.com/office/drawing/2014/main" id="{74E874F1-08EA-C901-0327-8711137C1452}"/>
                </a:ext>
              </a:extLst>
            </p:cNvPr>
            <p:cNvSpPr/>
            <p:nvPr/>
          </p:nvSpPr>
          <p:spPr>
            <a:xfrm>
              <a:off x="7533921"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51" name="Ellipse 50">
              <a:extLst>
                <a:ext uri="{FF2B5EF4-FFF2-40B4-BE49-F238E27FC236}">
                  <a16:creationId xmlns:a16="http://schemas.microsoft.com/office/drawing/2014/main" id="{96F00852-2DB2-D9B7-BAB4-5F6ECD9C3D59}"/>
                </a:ext>
              </a:extLst>
            </p:cNvPr>
            <p:cNvSpPr/>
            <p:nvPr/>
          </p:nvSpPr>
          <p:spPr>
            <a:xfrm>
              <a:off x="6882642"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52" name="Ellipse 51">
              <a:extLst>
                <a:ext uri="{FF2B5EF4-FFF2-40B4-BE49-F238E27FC236}">
                  <a16:creationId xmlns:a16="http://schemas.microsoft.com/office/drawing/2014/main" id="{956E228F-EF91-04D4-B5C8-EF979ABB1311}"/>
                </a:ext>
              </a:extLst>
            </p:cNvPr>
            <p:cNvSpPr/>
            <p:nvPr/>
          </p:nvSpPr>
          <p:spPr>
            <a:xfrm>
              <a:off x="6231556"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cxnSp>
          <p:nvCxnSpPr>
            <p:cNvPr id="53" name="Gerader Verbinder 52" title="Q-Zeilen">
              <a:extLst>
                <a:ext uri="{FF2B5EF4-FFF2-40B4-BE49-F238E27FC236}">
                  <a16:creationId xmlns:a16="http://schemas.microsoft.com/office/drawing/2014/main" id="{E5D0AA33-4C41-B732-3DE1-24325515B943}"/>
                </a:ext>
              </a:extLst>
            </p:cNvPr>
            <p:cNvCxnSpPr>
              <a:cxnSpLocks/>
            </p:cNvCxnSpPr>
            <p:nvPr/>
          </p:nvCxnSpPr>
          <p:spPr>
            <a:xfrm>
              <a:off x="8300594"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54" name="Textfeld 53">
              <a:extLst>
                <a:ext uri="{FF2B5EF4-FFF2-40B4-BE49-F238E27FC236}">
                  <a16:creationId xmlns:a16="http://schemas.microsoft.com/office/drawing/2014/main" id="{FDD4B7C3-488E-14C6-A3C3-7A0DA46A1D39}"/>
                </a:ext>
              </a:extLst>
            </p:cNvPr>
            <p:cNvSpPr txBox="1"/>
            <p:nvPr/>
          </p:nvSpPr>
          <p:spPr>
            <a:xfrm>
              <a:off x="6076126" y="6613825"/>
              <a:ext cx="569010" cy="235737"/>
            </a:xfrm>
            <a:prstGeom prst="rect">
              <a:avLst/>
            </a:prstGeom>
            <a:noFill/>
          </p:spPr>
          <p:txBody>
            <a:bodyPr wrap="square" lIns="0" tIns="0" rIns="0" bIns="0" rtlCol="0">
              <a:noAutofit/>
            </a:bodyPr>
            <a:lstStyle/>
            <a:p>
              <a:pPr algn="ctr" rtl="0"/>
              <a:r>
                <a:rPr lang="de-DE" sz="1000" b="1">
                  <a:solidFill>
                    <a:schemeClr val="tx1">
                      <a:lumMod val="75000"/>
                      <a:lumOff val="25000"/>
                    </a:schemeClr>
                  </a:solidFill>
                </a:rPr>
                <a:t>05/2023</a:t>
              </a:r>
            </a:p>
          </p:txBody>
        </p:sp>
        <p:cxnSp>
          <p:nvCxnSpPr>
            <p:cNvPr id="55" name="Gerader Verbinder 54" title="Q-Zeilen">
              <a:extLst>
                <a:ext uri="{FF2B5EF4-FFF2-40B4-BE49-F238E27FC236}">
                  <a16:creationId xmlns:a16="http://schemas.microsoft.com/office/drawing/2014/main" id="{3BC13DE6-026D-E3B0-3FD1-D7FFA4EA04F9}"/>
                </a:ext>
              </a:extLst>
            </p:cNvPr>
            <p:cNvCxnSpPr>
              <a:cxnSpLocks/>
            </p:cNvCxnSpPr>
            <p:nvPr/>
          </p:nvCxnSpPr>
          <p:spPr>
            <a:xfrm>
              <a:off x="7006030"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56" name="Rechteck: Abgerundete Ecken 189" title="Jahresbalken">
              <a:extLst>
                <a:ext uri="{FF2B5EF4-FFF2-40B4-BE49-F238E27FC236}">
                  <a16:creationId xmlns:a16="http://schemas.microsoft.com/office/drawing/2014/main" id="{9853D127-4516-093B-17DB-092A8554A7F7}"/>
                </a:ext>
              </a:extLst>
            </p:cNvPr>
            <p:cNvSpPr/>
            <p:nvPr/>
          </p:nvSpPr>
          <p:spPr>
            <a:xfrm>
              <a:off x="6354973" y="6375207"/>
              <a:ext cx="2573329" cy="164859"/>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57" name="Textfeld 56">
              <a:extLst>
                <a:ext uri="{FF2B5EF4-FFF2-40B4-BE49-F238E27FC236}">
                  <a16:creationId xmlns:a16="http://schemas.microsoft.com/office/drawing/2014/main" id="{76609910-D427-45F2-3506-FD3E5649E733}"/>
                </a:ext>
              </a:extLst>
            </p:cNvPr>
            <p:cNvSpPr txBox="1"/>
            <p:nvPr/>
          </p:nvSpPr>
          <p:spPr>
            <a:xfrm>
              <a:off x="62539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W20</a:t>
              </a:r>
              <a:endParaRPr lang="de-DE" sz="800">
                <a:solidFill>
                  <a:schemeClr val="bg1"/>
                </a:solidFill>
              </a:endParaRPr>
            </a:p>
          </p:txBody>
        </p:sp>
        <p:sp>
          <p:nvSpPr>
            <p:cNvPr id="58" name="Textfeld 57">
              <a:extLst>
                <a:ext uri="{FF2B5EF4-FFF2-40B4-BE49-F238E27FC236}">
                  <a16:creationId xmlns:a16="http://schemas.microsoft.com/office/drawing/2014/main" id="{BC7153E5-EEA6-9B95-0594-06A395D5C519}"/>
                </a:ext>
              </a:extLst>
            </p:cNvPr>
            <p:cNvSpPr txBox="1"/>
            <p:nvPr/>
          </p:nvSpPr>
          <p:spPr>
            <a:xfrm>
              <a:off x="690143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W21</a:t>
              </a:r>
              <a:endParaRPr lang="de-DE" sz="800">
                <a:solidFill>
                  <a:schemeClr val="bg1"/>
                </a:solidFill>
              </a:endParaRPr>
            </a:p>
          </p:txBody>
        </p:sp>
        <p:sp>
          <p:nvSpPr>
            <p:cNvPr id="59" name="Textfeld 58">
              <a:extLst>
                <a:ext uri="{FF2B5EF4-FFF2-40B4-BE49-F238E27FC236}">
                  <a16:creationId xmlns:a16="http://schemas.microsoft.com/office/drawing/2014/main" id="{61AE2C49-8A13-4C73-426E-E6A390C1EA21}"/>
                </a:ext>
              </a:extLst>
            </p:cNvPr>
            <p:cNvSpPr txBox="1"/>
            <p:nvPr/>
          </p:nvSpPr>
          <p:spPr>
            <a:xfrm>
              <a:off x="75488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W22</a:t>
              </a:r>
              <a:endParaRPr lang="de-DE" sz="800">
                <a:solidFill>
                  <a:schemeClr val="bg1"/>
                </a:solidFill>
              </a:endParaRPr>
            </a:p>
          </p:txBody>
        </p:sp>
        <p:sp>
          <p:nvSpPr>
            <p:cNvPr id="60" name="Textfeld 59">
              <a:extLst>
                <a:ext uri="{FF2B5EF4-FFF2-40B4-BE49-F238E27FC236}">
                  <a16:creationId xmlns:a16="http://schemas.microsoft.com/office/drawing/2014/main" id="{9A085CEC-3636-0475-4232-68DD8D49414B}"/>
                </a:ext>
              </a:extLst>
            </p:cNvPr>
            <p:cNvSpPr txBox="1"/>
            <p:nvPr/>
          </p:nvSpPr>
          <p:spPr>
            <a:xfrm>
              <a:off x="819633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W23</a:t>
              </a:r>
              <a:endParaRPr lang="de-DE" sz="800">
                <a:solidFill>
                  <a:schemeClr val="bg1"/>
                </a:solidFill>
              </a:endParaRPr>
            </a:p>
          </p:txBody>
        </p:sp>
        <p:cxnSp>
          <p:nvCxnSpPr>
            <p:cNvPr id="61" name="Gerader Verbinder 60" title="Q-Zeilen">
              <a:extLst>
                <a:ext uri="{FF2B5EF4-FFF2-40B4-BE49-F238E27FC236}">
                  <a16:creationId xmlns:a16="http://schemas.microsoft.com/office/drawing/2014/main" id="{653A84A8-83DD-6BD5-325C-4D821334B70B}"/>
                </a:ext>
              </a:extLst>
            </p:cNvPr>
            <p:cNvCxnSpPr>
              <a:cxnSpLocks/>
            </p:cNvCxnSpPr>
            <p:nvPr/>
          </p:nvCxnSpPr>
          <p:spPr>
            <a:xfrm>
              <a:off x="6358748"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62" name="Gerader Verbinder 61" title="Q-Zeilen">
              <a:extLst>
                <a:ext uri="{FF2B5EF4-FFF2-40B4-BE49-F238E27FC236}">
                  <a16:creationId xmlns:a16="http://schemas.microsoft.com/office/drawing/2014/main" id="{150487CF-2FD7-AD53-11BB-C3D76425DBB2}"/>
                </a:ext>
              </a:extLst>
            </p:cNvPr>
            <p:cNvCxnSpPr>
              <a:cxnSpLocks/>
            </p:cNvCxnSpPr>
            <p:nvPr/>
          </p:nvCxnSpPr>
          <p:spPr>
            <a:xfrm>
              <a:off x="7653312"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grpSp>
      <p:cxnSp>
        <p:nvCxnSpPr>
          <p:cNvPr id="63" name="Gerader Verbinder 62" title="Legendenzeilen">
            <a:extLst>
              <a:ext uri="{FF2B5EF4-FFF2-40B4-BE49-F238E27FC236}">
                <a16:creationId xmlns:a16="http://schemas.microsoft.com/office/drawing/2014/main" id="{71B6EA0C-408D-50BE-3FAB-FE7B5E76FAEA}"/>
              </a:ext>
            </a:extLst>
          </p:cNvPr>
          <p:cNvCxnSpPr>
            <a:cxnSpLocks/>
          </p:cNvCxnSpPr>
          <p:nvPr/>
        </p:nvCxnSpPr>
        <p:spPr>
          <a:xfrm flipH="1">
            <a:off x="6358748" y="4651775"/>
            <a:ext cx="3233" cy="1296233"/>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64" name="Textfeld 63">
            <a:extLst>
              <a:ext uri="{FF2B5EF4-FFF2-40B4-BE49-F238E27FC236}">
                <a16:creationId xmlns:a16="http://schemas.microsoft.com/office/drawing/2014/main" id="{A924847C-42BD-2E81-99DD-D10D6A6F88ED}"/>
              </a:ext>
            </a:extLst>
          </p:cNvPr>
          <p:cNvSpPr txBox="1"/>
          <p:nvPr/>
        </p:nvSpPr>
        <p:spPr>
          <a:xfrm>
            <a:off x="536605" y="1723602"/>
            <a:ext cx="4314956" cy="230832"/>
          </a:xfrm>
          <a:prstGeom prst="rect">
            <a:avLst/>
          </a:prstGeom>
          <a:noFill/>
        </p:spPr>
        <p:txBody>
          <a:bodyPr wrap="square" lIns="0" tIns="0" rIns="0" bIns="0" rtlCol="0">
            <a:spAutoFit/>
          </a:bodyPr>
          <a:lstStyle/>
          <a:p>
            <a:pPr algn="ctr" rtl="0"/>
            <a:r>
              <a:rPr lang="en-GB" sz="1500">
                <a:solidFill>
                  <a:schemeClr val="bg2">
                    <a:lumMod val="25000"/>
                  </a:schemeClr>
                </a:solidFill>
              </a:rPr>
              <a:t>Phase 1: Open the search &amp; screen - LONGLIST</a:t>
            </a:r>
          </a:p>
        </p:txBody>
      </p:sp>
      <p:sp>
        <p:nvSpPr>
          <p:cNvPr id="65" name="Rechteck: Abgerundete Ecken 152" title="Meilensteingrafik">
            <a:extLst>
              <a:ext uri="{FF2B5EF4-FFF2-40B4-BE49-F238E27FC236}">
                <a16:creationId xmlns:a16="http://schemas.microsoft.com/office/drawing/2014/main" id="{C6AD4785-E196-5578-33E4-7D81DD73C606}"/>
              </a:ext>
            </a:extLst>
          </p:cNvPr>
          <p:cNvSpPr/>
          <p:nvPr/>
        </p:nvSpPr>
        <p:spPr>
          <a:xfrm>
            <a:off x="4564906" y="4603736"/>
            <a:ext cx="4331716" cy="15120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grpSp>
        <p:nvGrpSpPr>
          <p:cNvPr id="66" name="Gruppieren 65" descr="Jahr 4">
            <a:extLst>
              <a:ext uri="{FF2B5EF4-FFF2-40B4-BE49-F238E27FC236}">
                <a16:creationId xmlns:a16="http://schemas.microsoft.com/office/drawing/2014/main" id="{BB4863C6-F5D9-1DA7-0B7A-B02D9BF14EE7}"/>
              </a:ext>
            </a:extLst>
          </p:cNvPr>
          <p:cNvGrpSpPr/>
          <p:nvPr/>
        </p:nvGrpSpPr>
        <p:grpSpPr>
          <a:xfrm>
            <a:off x="8665694" y="3756766"/>
            <a:ext cx="2866501" cy="3092796"/>
            <a:chOff x="8665694" y="3756766"/>
            <a:chExt cx="2866501" cy="3092796"/>
          </a:xfrm>
        </p:grpSpPr>
        <p:sp>
          <p:nvSpPr>
            <p:cNvPr id="67" name="Ellipse 66">
              <a:extLst>
                <a:ext uri="{FF2B5EF4-FFF2-40B4-BE49-F238E27FC236}">
                  <a16:creationId xmlns:a16="http://schemas.microsoft.com/office/drawing/2014/main" id="{74329A69-61EC-C401-338A-CD20A215AF90}"/>
                </a:ext>
              </a:extLst>
            </p:cNvPr>
            <p:cNvSpPr/>
            <p:nvPr/>
          </p:nvSpPr>
          <p:spPr>
            <a:xfrm>
              <a:off x="10773302"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68" name="Ellipse 67">
              <a:extLst>
                <a:ext uri="{FF2B5EF4-FFF2-40B4-BE49-F238E27FC236}">
                  <a16:creationId xmlns:a16="http://schemas.microsoft.com/office/drawing/2014/main" id="{5A0EED09-F5F8-6021-FE69-98FDC8E3A682}"/>
                </a:ext>
              </a:extLst>
            </p:cNvPr>
            <p:cNvSpPr/>
            <p:nvPr/>
          </p:nvSpPr>
          <p:spPr>
            <a:xfrm>
              <a:off x="10122723"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69" name="Ellipse 68">
              <a:extLst>
                <a:ext uri="{FF2B5EF4-FFF2-40B4-BE49-F238E27FC236}">
                  <a16:creationId xmlns:a16="http://schemas.microsoft.com/office/drawing/2014/main" id="{F56A38E4-96FE-27DA-4DF2-7B813749EC5C}"/>
                </a:ext>
              </a:extLst>
            </p:cNvPr>
            <p:cNvSpPr/>
            <p:nvPr/>
          </p:nvSpPr>
          <p:spPr>
            <a:xfrm>
              <a:off x="9475478"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70" name="Ellipse 69">
              <a:extLst>
                <a:ext uri="{FF2B5EF4-FFF2-40B4-BE49-F238E27FC236}">
                  <a16:creationId xmlns:a16="http://schemas.microsoft.com/office/drawing/2014/main" id="{3137D0C3-17C0-0FA4-602F-23F8CC5DD8F0}"/>
                </a:ext>
              </a:extLst>
            </p:cNvPr>
            <p:cNvSpPr/>
            <p:nvPr/>
          </p:nvSpPr>
          <p:spPr>
            <a:xfrm>
              <a:off x="8822434" y="6037620"/>
              <a:ext cx="256014" cy="256014"/>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71" name="Textfeld 70">
              <a:extLst>
                <a:ext uri="{FF2B5EF4-FFF2-40B4-BE49-F238E27FC236}">
                  <a16:creationId xmlns:a16="http://schemas.microsoft.com/office/drawing/2014/main" id="{6BB2022D-8341-417F-BB61-F22251EEF99E}"/>
                </a:ext>
              </a:extLst>
            </p:cNvPr>
            <p:cNvSpPr txBox="1"/>
            <p:nvPr/>
          </p:nvSpPr>
          <p:spPr>
            <a:xfrm>
              <a:off x="8665694" y="6613825"/>
              <a:ext cx="569010" cy="235737"/>
            </a:xfrm>
            <a:prstGeom prst="rect">
              <a:avLst/>
            </a:prstGeom>
            <a:noFill/>
          </p:spPr>
          <p:txBody>
            <a:bodyPr wrap="square" lIns="0" tIns="0" rIns="0" bIns="0" rtlCol="0">
              <a:noAutofit/>
            </a:bodyPr>
            <a:lstStyle/>
            <a:p>
              <a:pPr algn="ctr" rtl="0"/>
              <a:r>
                <a:rPr lang="de-DE" sz="1000" b="1">
                  <a:solidFill>
                    <a:schemeClr val="tx1">
                      <a:lumMod val="75000"/>
                      <a:lumOff val="25000"/>
                    </a:schemeClr>
                  </a:solidFill>
                </a:rPr>
                <a:t>06/2023</a:t>
              </a:r>
            </a:p>
          </p:txBody>
        </p:sp>
        <p:cxnSp>
          <p:nvCxnSpPr>
            <p:cNvPr id="72" name="Gerader Verbinder 71" title="Q-Zeilen">
              <a:extLst>
                <a:ext uri="{FF2B5EF4-FFF2-40B4-BE49-F238E27FC236}">
                  <a16:creationId xmlns:a16="http://schemas.microsoft.com/office/drawing/2014/main" id="{D86B3D15-1108-B650-D9C3-80A249BBCCC5}"/>
                </a:ext>
              </a:extLst>
            </p:cNvPr>
            <p:cNvCxnSpPr>
              <a:cxnSpLocks/>
            </p:cNvCxnSpPr>
            <p:nvPr/>
          </p:nvCxnSpPr>
          <p:spPr>
            <a:xfrm>
              <a:off x="10889715" y="5532924"/>
              <a:ext cx="0" cy="410553"/>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73" name="Gerader Verbinder 72" title="Q-Zeilen">
              <a:extLst>
                <a:ext uri="{FF2B5EF4-FFF2-40B4-BE49-F238E27FC236}">
                  <a16:creationId xmlns:a16="http://schemas.microsoft.com/office/drawing/2014/main" id="{7A102917-6835-EEB1-743E-663607A5AA6C}"/>
                </a:ext>
              </a:extLst>
            </p:cNvPr>
            <p:cNvCxnSpPr>
              <a:cxnSpLocks/>
            </p:cNvCxnSpPr>
            <p:nvPr/>
          </p:nvCxnSpPr>
          <p:spPr>
            <a:xfrm flipH="1">
              <a:off x="9595158" y="3756766"/>
              <a:ext cx="4073" cy="218671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74" name="Rechteck: Abgerundete Ecken 190" title="Jahresbalken">
              <a:extLst>
                <a:ext uri="{FF2B5EF4-FFF2-40B4-BE49-F238E27FC236}">
                  <a16:creationId xmlns:a16="http://schemas.microsoft.com/office/drawing/2014/main" id="{6A5CC487-D2B7-DD56-1703-7C943716F4E2}"/>
                </a:ext>
              </a:extLst>
            </p:cNvPr>
            <p:cNvSpPr/>
            <p:nvPr/>
          </p:nvSpPr>
          <p:spPr>
            <a:xfrm>
              <a:off x="8958866" y="6375798"/>
              <a:ext cx="2573329" cy="164859"/>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sp>
          <p:nvSpPr>
            <p:cNvPr id="75" name="Textfeld 74">
              <a:extLst>
                <a:ext uri="{FF2B5EF4-FFF2-40B4-BE49-F238E27FC236}">
                  <a16:creationId xmlns:a16="http://schemas.microsoft.com/office/drawing/2014/main" id="{35C2B8C2-0EA7-8490-4D79-71A59413338A}"/>
                </a:ext>
              </a:extLst>
            </p:cNvPr>
            <p:cNvSpPr txBox="1"/>
            <p:nvPr/>
          </p:nvSpPr>
          <p:spPr>
            <a:xfrm>
              <a:off x="88437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W24</a:t>
              </a:r>
              <a:endParaRPr lang="de-DE" sz="800">
                <a:solidFill>
                  <a:schemeClr val="bg1"/>
                </a:solidFill>
              </a:endParaRPr>
            </a:p>
          </p:txBody>
        </p:sp>
        <p:sp>
          <p:nvSpPr>
            <p:cNvPr id="76" name="Textfeld 75">
              <a:extLst>
                <a:ext uri="{FF2B5EF4-FFF2-40B4-BE49-F238E27FC236}">
                  <a16:creationId xmlns:a16="http://schemas.microsoft.com/office/drawing/2014/main" id="{84D59EAF-C8C8-593B-7619-70371889FB1D}"/>
                </a:ext>
              </a:extLst>
            </p:cNvPr>
            <p:cNvSpPr txBox="1"/>
            <p:nvPr/>
          </p:nvSpPr>
          <p:spPr>
            <a:xfrm>
              <a:off x="949123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W25</a:t>
              </a:r>
              <a:endParaRPr lang="de-DE" sz="800">
                <a:solidFill>
                  <a:schemeClr val="bg1"/>
                </a:solidFill>
              </a:endParaRPr>
            </a:p>
          </p:txBody>
        </p:sp>
        <p:sp>
          <p:nvSpPr>
            <p:cNvPr id="77" name="Textfeld 76">
              <a:extLst>
                <a:ext uri="{FF2B5EF4-FFF2-40B4-BE49-F238E27FC236}">
                  <a16:creationId xmlns:a16="http://schemas.microsoft.com/office/drawing/2014/main" id="{B750D46F-8AA0-1B74-8722-395BCD6DF50C}"/>
                </a:ext>
              </a:extLst>
            </p:cNvPr>
            <p:cNvSpPr txBox="1"/>
            <p:nvPr/>
          </p:nvSpPr>
          <p:spPr>
            <a:xfrm>
              <a:off x="1013868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W26</a:t>
              </a:r>
              <a:endParaRPr lang="de-DE" sz="800">
                <a:solidFill>
                  <a:schemeClr val="bg1"/>
                </a:solidFill>
              </a:endParaRPr>
            </a:p>
          </p:txBody>
        </p:sp>
        <p:sp>
          <p:nvSpPr>
            <p:cNvPr id="78" name="Textfeld 77">
              <a:extLst>
                <a:ext uri="{FF2B5EF4-FFF2-40B4-BE49-F238E27FC236}">
                  <a16:creationId xmlns:a16="http://schemas.microsoft.com/office/drawing/2014/main" id="{987D9641-709C-905A-F5C3-5FB18EC05BD5}"/>
                </a:ext>
              </a:extLst>
            </p:cNvPr>
            <p:cNvSpPr txBox="1"/>
            <p:nvPr/>
          </p:nvSpPr>
          <p:spPr>
            <a:xfrm>
              <a:off x="10786131" y="6102356"/>
              <a:ext cx="216000" cy="144000"/>
            </a:xfrm>
            <a:prstGeom prst="rect">
              <a:avLst/>
            </a:prstGeom>
            <a:noFill/>
          </p:spPr>
          <p:txBody>
            <a:bodyPr wrap="square" lIns="0" tIns="0" rIns="0" bIns="0" rtlCol="0" anchor="ctr">
              <a:noAutofit/>
            </a:bodyPr>
            <a:lstStyle/>
            <a:p>
              <a:pPr algn="ctr" rtl="0"/>
              <a:r>
                <a:rPr lang="de-DE" sz="800" b="1">
                  <a:solidFill>
                    <a:schemeClr val="bg1"/>
                  </a:solidFill>
                </a:rPr>
                <a:t>W27</a:t>
              </a:r>
              <a:endParaRPr lang="de-DE" sz="800">
                <a:solidFill>
                  <a:schemeClr val="bg1"/>
                </a:solidFill>
              </a:endParaRPr>
            </a:p>
          </p:txBody>
        </p:sp>
        <p:cxnSp>
          <p:nvCxnSpPr>
            <p:cNvPr id="79" name="Gerader Verbinder 78" title="Q-Zeilen">
              <a:extLst>
                <a:ext uri="{FF2B5EF4-FFF2-40B4-BE49-F238E27FC236}">
                  <a16:creationId xmlns:a16="http://schemas.microsoft.com/office/drawing/2014/main" id="{9C0459A1-2884-7F51-827B-C1C8345D0695}"/>
                </a:ext>
              </a:extLst>
            </p:cNvPr>
            <p:cNvCxnSpPr>
              <a:cxnSpLocks/>
            </p:cNvCxnSpPr>
            <p:nvPr/>
          </p:nvCxnSpPr>
          <p:spPr>
            <a:xfrm>
              <a:off x="8947876" y="5778006"/>
              <a:ext cx="0" cy="165471"/>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cxnSp>
          <p:nvCxnSpPr>
            <p:cNvPr id="80" name="Gerader Verbinder 79" title="Q-Zeilen">
              <a:extLst>
                <a:ext uri="{FF2B5EF4-FFF2-40B4-BE49-F238E27FC236}">
                  <a16:creationId xmlns:a16="http://schemas.microsoft.com/office/drawing/2014/main" id="{C3AD46BA-C5C3-A772-19FA-94BE9101355E}"/>
                </a:ext>
              </a:extLst>
            </p:cNvPr>
            <p:cNvCxnSpPr>
              <a:cxnSpLocks/>
            </p:cNvCxnSpPr>
            <p:nvPr/>
          </p:nvCxnSpPr>
          <p:spPr>
            <a:xfrm flipH="1">
              <a:off x="10242440" y="4651775"/>
              <a:ext cx="3090" cy="1291702"/>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grpSp>
      <p:grpSp>
        <p:nvGrpSpPr>
          <p:cNvPr id="127" name="Gruppieren 126">
            <a:extLst>
              <a:ext uri="{FF2B5EF4-FFF2-40B4-BE49-F238E27FC236}">
                <a16:creationId xmlns:a16="http://schemas.microsoft.com/office/drawing/2014/main" id="{F64B2CB0-8BA0-CEE0-5FDC-1E3E2213169A}"/>
              </a:ext>
            </a:extLst>
          </p:cNvPr>
          <p:cNvGrpSpPr/>
          <p:nvPr/>
        </p:nvGrpSpPr>
        <p:grpSpPr>
          <a:xfrm>
            <a:off x="10281195" y="5143338"/>
            <a:ext cx="1928238" cy="599538"/>
            <a:chOff x="10281195" y="5143338"/>
            <a:chExt cx="1928238" cy="599538"/>
          </a:xfrm>
        </p:grpSpPr>
        <p:sp>
          <p:nvSpPr>
            <p:cNvPr id="82" name="Textfeld 81">
              <a:extLst>
                <a:ext uri="{FF2B5EF4-FFF2-40B4-BE49-F238E27FC236}">
                  <a16:creationId xmlns:a16="http://schemas.microsoft.com/office/drawing/2014/main" id="{ED02E834-8037-0D81-9F9F-5FA04618276C}"/>
                </a:ext>
              </a:extLst>
            </p:cNvPr>
            <p:cNvSpPr txBox="1"/>
            <p:nvPr/>
          </p:nvSpPr>
          <p:spPr>
            <a:xfrm>
              <a:off x="10914651" y="5206102"/>
              <a:ext cx="1294782" cy="338554"/>
            </a:xfrm>
            <a:prstGeom prst="rect">
              <a:avLst/>
            </a:prstGeom>
            <a:noFill/>
          </p:spPr>
          <p:txBody>
            <a:bodyPr wrap="square" lIns="0" tIns="0" rIns="0" bIns="0" rtlCol="0">
              <a:spAutoFit/>
            </a:bodyPr>
            <a:lstStyle/>
            <a:p>
              <a:pPr rtl="0"/>
              <a:r>
                <a:rPr lang="en-GB" sz="1100">
                  <a:solidFill>
                    <a:schemeClr val="tx1">
                      <a:lumMod val="75000"/>
                      <a:lumOff val="25000"/>
                    </a:schemeClr>
                  </a:solidFill>
                </a:rPr>
                <a:t>Collect feedback </a:t>
              </a:r>
              <a:br>
                <a:rPr lang="en-GB" sz="1100">
                  <a:solidFill>
                    <a:schemeClr val="tx1">
                      <a:lumMod val="75000"/>
                      <a:lumOff val="25000"/>
                    </a:schemeClr>
                  </a:solidFill>
                </a:rPr>
              </a:br>
              <a:r>
                <a:rPr lang="en-GB" sz="1100">
                  <a:solidFill>
                    <a:schemeClr val="tx1">
                      <a:lumMod val="75000"/>
                      <a:lumOff val="25000"/>
                    </a:schemeClr>
                  </a:solidFill>
                </a:rPr>
                <a:t>from client </a:t>
              </a:r>
            </a:p>
          </p:txBody>
        </p:sp>
        <p:sp>
          <p:nvSpPr>
            <p:cNvPr id="83" name="Rechteck: Abgerundete Ecken 199" title="Meilensteingrafik">
              <a:extLst>
                <a:ext uri="{FF2B5EF4-FFF2-40B4-BE49-F238E27FC236}">
                  <a16:creationId xmlns:a16="http://schemas.microsoft.com/office/drawing/2014/main" id="{B1213198-B5B3-F170-EF04-88F18675F3A1}"/>
                </a:ext>
              </a:extLst>
            </p:cNvPr>
            <p:cNvSpPr/>
            <p:nvPr/>
          </p:nvSpPr>
          <p:spPr>
            <a:xfrm>
              <a:off x="10621535" y="5591755"/>
              <a:ext cx="873222" cy="15112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84" name="Grafik 83" title="Meilensteinkennzeichen">
              <a:extLst>
                <a:ext uri="{FF2B5EF4-FFF2-40B4-BE49-F238E27FC236}">
                  <a16:creationId xmlns:a16="http://schemas.microsoft.com/office/drawing/2014/main" id="{7D285BB7-1835-E8EF-9F92-AC0FD5F895FD}"/>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10281195" y="5143338"/>
              <a:ext cx="573660" cy="422383"/>
            </a:xfrm>
            <a:prstGeom prst="rect">
              <a:avLst/>
            </a:prstGeom>
          </p:spPr>
        </p:pic>
        <p:sp>
          <p:nvSpPr>
            <p:cNvPr id="85" name="Rechteck 84">
              <a:extLst>
                <a:ext uri="{FF2B5EF4-FFF2-40B4-BE49-F238E27FC236}">
                  <a16:creationId xmlns:a16="http://schemas.microsoft.com/office/drawing/2014/main" id="{5BFED425-0E4B-86D3-E56B-B8A6292A6725}"/>
                </a:ext>
              </a:extLst>
            </p:cNvPr>
            <p:cNvSpPr/>
            <p:nvPr/>
          </p:nvSpPr>
          <p:spPr>
            <a:xfrm>
              <a:off x="10519414" y="5235674"/>
              <a:ext cx="344966" cy="276999"/>
            </a:xfrm>
            <a:prstGeom prst="rect">
              <a:avLst/>
            </a:prstGeom>
          </p:spPr>
          <p:txBody>
            <a:bodyPr wrap="square" rtlCol="0">
              <a:spAutoFit/>
            </a:bodyPr>
            <a:lstStyle/>
            <a:p>
              <a:pPr algn="ctr" rtl="0"/>
              <a:r>
                <a:rPr lang="en-GB" sz="1200">
                  <a:solidFill>
                    <a:schemeClr val="tx1">
                      <a:lumMod val="75000"/>
                      <a:lumOff val="25000"/>
                    </a:schemeClr>
                  </a:solidFill>
                </a:rPr>
                <a:t>09</a:t>
              </a:r>
            </a:p>
          </p:txBody>
        </p:sp>
      </p:grpSp>
      <p:sp>
        <p:nvSpPr>
          <p:cNvPr id="87" name="Textfeld 86">
            <a:extLst>
              <a:ext uri="{FF2B5EF4-FFF2-40B4-BE49-F238E27FC236}">
                <a16:creationId xmlns:a16="http://schemas.microsoft.com/office/drawing/2014/main" id="{FB891BD1-ADA6-E9EC-F097-DDB762D468CE}"/>
              </a:ext>
            </a:extLst>
          </p:cNvPr>
          <p:cNvSpPr txBox="1"/>
          <p:nvPr/>
        </p:nvSpPr>
        <p:spPr>
          <a:xfrm>
            <a:off x="1435133" y="4151707"/>
            <a:ext cx="1825319" cy="169277"/>
          </a:xfrm>
          <a:prstGeom prst="rect">
            <a:avLst/>
          </a:prstGeom>
          <a:noFill/>
        </p:spPr>
        <p:txBody>
          <a:bodyPr wrap="square" lIns="0" tIns="0" rIns="0" bIns="0" rtlCol="0">
            <a:spAutoFit/>
          </a:bodyPr>
          <a:lstStyle/>
          <a:p>
            <a:pPr rtl="0"/>
            <a:r>
              <a:rPr lang="en-GB" sz="1100">
                <a:solidFill>
                  <a:schemeClr val="tx1">
                    <a:lumMod val="75000"/>
                    <a:lumOff val="25000"/>
                  </a:schemeClr>
                </a:solidFill>
              </a:rPr>
              <a:t>Define the target universe</a:t>
            </a:r>
          </a:p>
        </p:txBody>
      </p:sp>
      <p:sp>
        <p:nvSpPr>
          <p:cNvPr id="88" name="Rechteck: Abgerundete Ecken 112" title="Meilensteingrafik">
            <a:extLst>
              <a:ext uri="{FF2B5EF4-FFF2-40B4-BE49-F238E27FC236}">
                <a16:creationId xmlns:a16="http://schemas.microsoft.com/office/drawing/2014/main" id="{A90C1738-1B4E-409B-36C0-2E3066FF6BBC}"/>
              </a:ext>
            </a:extLst>
          </p:cNvPr>
          <p:cNvSpPr/>
          <p:nvPr/>
        </p:nvSpPr>
        <p:spPr>
          <a:xfrm>
            <a:off x="1299820" y="4568505"/>
            <a:ext cx="873222" cy="1512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89" name="Grafik 88" title="Meilensteinkennzeichen">
            <a:extLst>
              <a:ext uri="{FF2B5EF4-FFF2-40B4-BE49-F238E27FC236}">
                <a16:creationId xmlns:a16="http://schemas.microsoft.com/office/drawing/2014/main" id="{2F0903DA-170C-9008-0D0E-1B78F1AF71ED}"/>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787853" y="4100223"/>
            <a:ext cx="573660" cy="422383"/>
          </a:xfrm>
          <a:prstGeom prst="rect">
            <a:avLst/>
          </a:prstGeom>
        </p:spPr>
      </p:pic>
      <p:sp>
        <p:nvSpPr>
          <p:cNvPr id="90" name="Rechteck 89">
            <a:extLst>
              <a:ext uri="{FF2B5EF4-FFF2-40B4-BE49-F238E27FC236}">
                <a16:creationId xmlns:a16="http://schemas.microsoft.com/office/drawing/2014/main" id="{598909E6-0D12-4189-7952-EAE62A57B94A}"/>
              </a:ext>
            </a:extLst>
          </p:cNvPr>
          <p:cNvSpPr/>
          <p:nvPr/>
        </p:nvSpPr>
        <p:spPr>
          <a:xfrm>
            <a:off x="961019" y="4197652"/>
            <a:ext cx="412292" cy="276999"/>
          </a:xfrm>
          <a:prstGeom prst="rect">
            <a:avLst/>
          </a:prstGeom>
        </p:spPr>
        <p:txBody>
          <a:bodyPr wrap="none" lIns="91440" tIns="45720" rIns="91440" bIns="45720" rtlCol="0" anchor="t">
            <a:spAutoFit/>
          </a:bodyPr>
          <a:lstStyle/>
          <a:p>
            <a:pPr algn="ctr"/>
            <a:r>
              <a:rPr lang="en-GB" sz="1200">
                <a:solidFill>
                  <a:schemeClr val="tx1">
                    <a:lumMod val="75000"/>
                    <a:lumOff val="25000"/>
                  </a:schemeClr>
                </a:solidFill>
              </a:rPr>
              <a:t>02  </a:t>
            </a:r>
          </a:p>
        </p:txBody>
      </p:sp>
      <p:cxnSp>
        <p:nvCxnSpPr>
          <p:cNvPr id="91" name="Gerader Verbinder 90" title="Legendenzeilen">
            <a:extLst>
              <a:ext uri="{FF2B5EF4-FFF2-40B4-BE49-F238E27FC236}">
                <a16:creationId xmlns:a16="http://schemas.microsoft.com/office/drawing/2014/main" id="{9E49982F-5E61-A4FA-2193-2B91A1514E64}"/>
              </a:ext>
            </a:extLst>
          </p:cNvPr>
          <p:cNvCxnSpPr>
            <a:cxnSpLocks/>
          </p:cNvCxnSpPr>
          <p:nvPr/>
        </p:nvCxnSpPr>
        <p:spPr>
          <a:xfrm>
            <a:off x="1827905" y="4905814"/>
            <a:ext cx="0" cy="1169093"/>
          </a:xfrm>
          <a:prstGeom prst="line">
            <a:avLst/>
          </a:prstGeom>
          <a:ln cmpd="sng">
            <a:solidFill>
              <a:schemeClr val="bg1">
                <a:lumMod val="85000"/>
              </a:schemeClr>
            </a:solidFill>
            <a:prstDash val="sysDash"/>
            <a:headEnd type="none" w="sm" len="sm"/>
            <a:tailEnd type="none" w="sm" len="sm"/>
          </a:ln>
        </p:spPr>
        <p:style>
          <a:lnRef idx="1">
            <a:schemeClr val="accent1"/>
          </a:lnRef>
          <a:fillRef idx="0">
            <a:schemeClr val="accent1"/>
          </a:fillRef>
          <a:effectRef idx="0">
            <a:schemeClr val="accent1"/>
          </a:effectRef>
          <a:fontRef idx="minor">
            <a:schemeClr val="tx1"/>
          </a:fontRef>
        </p:style>
      </p:cxnSp>
      <p:sp>
        <p:nvSpPr>
          <p:cNvPr id="93" name="Textfeld 92">
            <a:extLst>
              <a:ext uri="{FF2B5EF4-FFF2-40B4-BE49-F238E27FC236}">
                <a16:creationId xmlns:a16="http://schemas.microsoft.com/office/drawing/2014/main" id="{B8F03F1F-81E8-5683-E64E-BE3740703F5E}"/>
              </a:ext>
            </a:extLst>
          </p:cNvPr>
          <p:cNvSpPr txBox="1"/>
          <p:nvPr/>
        </p:nvSpPr>
        <p:spPr>
          <a:xfrm>
            <a:off x="2530234" y="3406480"/>
            <a:ext cx="1925538" cy="169277"/>
          </a:xfrm>
          <a:prstGeom prst="rect">
            <a:avLst/>
          </a:prstGeom>
          <a:noFill/>
        </p:spPr>
        <p:txBody>
          <a:bodyPr wrap="square" lIns="0" tIns="0" rIns="0" bIns="0" rtlCol="0">
            <a:spAutoFit/>
          </a:bodyPr>
          <a:lstStyle/>
          <a:p>
            <a:pPr rtl="0"/>
            <a:r>
              <a:rPr lang="en-GB" sz="1100">
                <a:solidFill>
                  <a:schemeClr val="tx1">
                    <a:lumMod val="75000"/>
                    <a:lumOff val="25000"/>
                  </a:schemeClr>
                </a:solidFill>
              </a:rPr>
              <a:t>Source &amp; screen the market</a:t>
            </a:r>
          </a:p>
        </p:txBody>
      </p:sp>
      <p:sp>
        <p:nvSpPr>
          <p:cNvPr id="94" name="Rechteck: Abgerundete Ecken 112" title="Meilensteingrafik">
            <a:extLst>
              <a:ext uri="{FF2B5EF4-FFF2-40B4-BE49-F238E27FC236}">
                <a16:creationId xmlns:a16="http://schemas.microsoft.com/office/drawing/2014/main" id="{E37AB0AE-DBE7-E86E-5622-8AE3CF791131}"/>
              </a:ext>
            </a:extLst>
          </p:cNvPr>
          <p:cNvSpPr/>
          <p:nvPr/>
        </p:nvSpPr>
        <p:spPr>
          <a:xfrm>
            <a:off x="2335410" y="3838419"/>
            <a:ext cx="2904543" cy="151200"/>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95" name="Grafik 94" title="Meilensteinkennzeichen">
            <a:extLst>
              <a:ext uri="{FF2B5EF4-FFF2-40B4-BE49-F238E27FC236}">
                <a16:creationId xmlns:a16="http://schemas.microsoft.com/office/drawing/2014/main" id="{4013E315-C8EC-AF89-EBF5-794EBCABD685}"/>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1882954" y="3354995"/>
            <a:ext cx="573660" cy="422383"/>
          </a:xfrm>
          <a:prstGeom prst="rect">
            <a:avLst/>
          </a:prstGeom>
        </p:spPr>
      </p:pic>
      <p:sp>
        <p:nvSpPr>
          <p:cNvPr id="96" name="Rechteck 95">
            <a:extLst>
              <a:ext uri="{FF2B5EF4-FFF2-40B4-BE49-F238E27FC236}">
                <a16:creationId xmlns:a16="http://schemas.microsoft.com/office/drawing/2014/main" id="{0F676C6B-7FF6-F7CE-8E08-868030A9C5E1}"/>
              </a:ext>
            </a:extLst>
          </p:cNvPr>
          <p:cNvSpPr/>
          <p:nvPr/>
        </p:nvSpPr>
        <p:spPr>
          <a:xfrm>
            <a:off x="2058033" y="3452424"/>
            <a:ext cx="344966" cy="276999"/>
          </a:xfrm>
          <a:prstGeom prst="rect">
            <a:avLst/>
          </a:prstGeom>
        </p:spPr>
        <p:txBody>
          <a:bodyPr wrap="none" rtlCol="0">
            <a:spAutoFit/>
          </a:bodyPr>
          <a:lstStyle/>
          <a:p>
            <a:pPr algn="ctr" rtl="0"/>
            <a:r>
              <a:rPr lang="en-GB" sz="1200">
                <a:solidFill>
                  <a:schemeClr val="tx1">
                    <a:lumMod val="75000"/>
                    <a:lumOff val="25000"/>
                  </a:schemeClr>
                </a:solidFill>
              </a:rPr>
              <a:t>03</a:t>
            </a:r>
          </a:p>
        </p:txBody>
      </p:sp>
      <p:sp>
        <p:nvSpPr>
          <p:cNvPr id="97" name="Geschweifte Klammer rechts 96">
            <a:extLst>
              <a:ext uri="{FF2B5EF4-FFF2-40B4-BE49-F238E27FC236}">
                <a16:creationId xmlns:a16="http://schemas.microsoft.com/office/drawing/2014/main" id="{6D7F9F6D-EA98-C87D-92D6-3282F65BBA07}"/>
              </a:ext>
            </a:extLst>
          </p:cNvPr>
          <p:cNvSpPr/>
          <p:nvPr/>
        </p:nvSpPr>
        <p:spPr>
          <a:xfrm rot="16200000">
            <a:off x="2509661" y="74946"/>
            <a:ext cx="814633" cy="4753840"/>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98" name="Gruppieren 97" title="Meilenstein">
            <a:extLst>
              <a:ext uri="{FF2B5EF4-FFF2-40B4-BE49-F238E27FC236}">
                <a16:creationId xmlns:a16="http://schemas.microsoft.com/office/drawing/2014/main" id="{1EB7DFAF-619F-5146-151F-BA30F125844F}"/>
              </a:ext>
            </a:extLst>
          </p:cNvPr>
          <p:cNvGrpSpPr/>
          <p:nvPr/>
        </p:nvGrpSpPr>
        <p:grpSpPr>
          <a:xfrm>
            <a:off x="2381018" y="2502119"/>
            <a:ext cx="4334878" cy="669453"/>
            <a:chOff x="446004" y="4009948"/>
            <a:chExt cx="3982369" cy="625441"/>
          </a:xfrm>
        </p:grpSpPr>
        <p:sp>
          <p:nvSpPr>
            <p:cNvPr id="99" name="Textfeld 98">
              <a:extLst>
                <a:ext uri="{FF2B5EF4-FFF2-40B4-BE49-F238E27FC236}">
                  <a16:creationId xmlns:a16="http://schemas.microsoft.com/office/drawing/2014/main" id="{7E233A46-4DEA-AB0E-8CC9-1AE92F54A28F}"/>
                </a:ext>
              </a:extLst>
            </p:cNvPr>
            <p:cNvSpPr txBox="1"/>
            <p:nvPr/>
          </p:nvSpPr>
          <p:spPr>
            <a:xfrm>
              <a:off x="1054018" y="4102192"/>
              <a:ext cx="1851421" cy="158148"/>
            </a:xfrm>
            <a:prstGeom prst="rect">
              <a:avLst/>
            </a:prstGeom>
            <a:noFill/>
          </p:spPr>
          <p:txBody>
            <a:bodyPr wrap="square" lIns="0" tIns="0" rIns="0" bIns="0" rtlCol="0">
              <a:spAutoFit/>
            </a:bodyPr>
            <a:lstStyle/>
            <a:p>
              <a:pPr rtl="0"/>
              <a:r>
                <a:rPr lang="en-GB" sz="1100">
                  <a:solidFill>
                    <a:schemeClr val="tx1">
                      <a:lumMod val="75000"/>
                      <a:lumOff val="25000"/>
                    </a:schemeClr>
                  </a:solidFill>
                </a:rPr>
                <a:t>Approach potential candidates</a:t>
              </a:r>
            </a:p>
          </p:txBody>
        </p:sp>
        <p:sp>
          <p:nvSpPr>
            <p:cNvPr id="100" name="Rechteck: Abgerundete Ecken 112" title="Meilensteingrafik">
              <a:extLst>
                <a:ext uri="{FF2B5EF4-FFF2-40B4-BE49-F238E27FC236}">
                  <a16:creationId xmlns:a16="http://schemas.microsoft.com/office/drawing/2014/main" id="{199E1441-C39A-03EF-6BDC-BEAE515DC0DC}"/>
                </a:ext>
              </a:extLst>
            </p:cNvPr>
            <p:cNvSpPr/>
            <p:nvPr/>
          </p:nvSpPr>
          <p:spPr>
            <a:xfrm>
              <a:off x="922748" y="4494130"/>
              <a:ext cx="3505625" cy="141259"/>
            </a:xfrm>
            <a:prstGeom prst="roundRect">
              <a:avLst>
                <a:gd name="adj" fmla="val 5000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101" name="Grafik 100" title="Meilensteinkennzeichen">
              <a:extLst>
                <a:ext uri="{FF2B5EF4-FFF2-40B4-BE49-F238E27FC236}">
                  <a16:creationId xmlns:a16="http://schemas.microsoft.com/office/drawing/2014/main" id="{94F85893-7D79-F5E2-DBA8-3CF0F34AA134}"/>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446004" y="4009948"/>
              <a:ext cx="573660" cy="422383"/>
            </a:xfrm>
            <a:prstGeom prst="rect">
              <a:avLst/>
            </a:prstGeom>
          </p:spPr>
        </p:pic>
        <p:sp>
          <p:nvSpPr>
            <p:cNvPr id="102" name="Rechteck 101">
              <a:extLst>
                <a:ext uri="{FF2B5EF4-FFF2-40B4-BE49-F238E27FC236}">
                  <a16:creationId xmlns:a16="http://schemas.microsoft.com/office/drawing/2014/main" id="{A7878B6D-7645-1020-BCD0-F5FB362F4840}"/>
                </a:ext>
              </a:extLst>
            </p:cNvPr>
            <p:cNvSpPr/>
            <p:nvPr/>
          </p:nvSpPr>
          <p:spPr>
            <a:xfrm>
              <a:off x="615432" y="4103898"/>
              <a:ext cx="327703" cy="258787"/>
            </a:xfrm>
            <a:prstGeom prst="rect">
              <a:avLst/>
            </a:prstGeom>
          </p:spPr>
          <p:txBody>
            <a:bodyPr wrap="none" rtlCol="0">
              <a:spAutoFit/>
            </a:bodyPr>
            <a:lstStyle/>
            <a:p>
              <a:pPr algn="ctr" rtl="0"/>
              <a:r>
                <a:rPr lang="en-GB" sz="1200">
                  <a:solidFill>
                    <a:schemeClr val="tx1">
                      <a:lumMod val="75000"/>
                      <a:lumOff val="25000"/>
                    </a:schemeClr>
                  </a:solidFill>
                </a:rPr>
                <a:t>04</a:t>
              </a:r>
            </a:p>
          </p:txBody>
        </p:sp>
      </p:grpSp>
      <p:sp>
        <p:nvSpPr>
          <p:cNvPr id="105" name="Geschweifte Klammer rechts 104">
            <a:extLst>
              <a:ext uri="{FF2B5EF4-FFF2-40B4-BE49-F238E27FC236}">
                <a16:creationId xmlns:a16="http://schemas.microsoft.com/office/drawing/2014/main" id="{6F9DAEC6-7027-C27D-FCE1-E574BB804435}"/>
              </a:ext>
            </a:extLst>
          </p:cNvPr>
          <p:cNvSpPr/>
          <p:nvPr/>
        </p:nvSpPr>
        <p:spPr>
          <a:xfrm rot="16200000">
            <a:off x="6758080" y="733118"/>
            <a:ext cx="813152" cy="3438973"/>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06" name="Textfeld 105">
            <a:extLst>
              <a:ext uri="{FF2B5EF4-FFF2-40B4-BE49-F238E27FC236}">
                <a16:creationId xmlns:a16="http://schemas.microsoft.com/office/drawing/2014/main" id="{E1B138C4-5123-E2B2-999E-FFF2729C8E49}"/>
              </a:ext>
            </a:extLst>
          </p:cNvPr>
          <p:cNvSpPr txBox="1"/>
          <p:nvPr/>
        </p:nvSpPr>
        <p:spPr>
          <a:xfrm>
            <a:off x="5208795" y="1700772"/>
            <a:ext cx="3610813" cy="230832"/>
          </a:xfrm>
          <a:prstGeom prst="rect">
            <a:avLst/>
          </a:prstGeom>
          <a:noFill/>
        </p:spPr>
        <p:txBody>
          <a:bodyPr wrap="square" lIns="0" tIns="0" rIns="0" bIns="0" rtlCol="0">
            <a:spAutoFit/>
          </a:bodyPr>
          <a:lstStyle/>
          <a:p>
            <a:pPr algn="ctr" rtl="0"/>
            <a:r>
              <a:rPr lang="en-GB" sz="1500">
                <a:solidFill>
                  <a:schemeClr val="bg2">
                    <a:lumMod val="25000"/>
                  </a:schemeClr>
                </a:solidFill>
              </a:rPr>
              <a:t>Phase 2: Narrow the focus - SHORTLIST</a:t>
            </a:r>
          </a:p>
        </p:txBody>
      </p:sp>
      <p:sp>
        <p:nvSpPr>
          <p:cNvPr id="107" name="Geschweifte Klammer rechts 106">
            <a:extLst>
              <a:ext uri="{FF2B5EF4-FFF2-40B4-BE49-F238E27FC236}">
                <a16:creationId xmlns:a16="http://schemas.microsoft.com/office/drawing/2014/main" id="{DFCBFA7A-C03F-3F0B-637A-DE317EDB68DE}"/>
              </a:ext>
            </a:extLst>
          </p:cNvPr>
          <p:cNvSpPr/>
          <p:nvPr/>
        </p:nvSpPr>
        <p:spPr>
          <a:xfrm rot="16200000">
            <a:off x="9783069" y="1292732"/>
            <a:ext cx="825259" cy="2320565"/>
          </a:xfrm>
          <a:prstGeom prst="rightBrace">
            <a:avLst>
              <a:gd name="adj1" fmla="val 0"/>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08" name="Textfeld 107">
            <a:extLst>
              <a:ext uri="{FF2B5EF4-FFF2-40B4-BE49-F238E27FC236}">
                <a16:creationId xmlns:a16="http://schemas.microsoft.com/office/drawing/2014/main" id="{2315A464-D8B2-41BD-158B-798D2B71FEFA}"/>
              </a:ext>
            </a:extLst>
          </p:cNvPr>
          <p:cNvSpPr txBox="1"/>
          <p:nvPr/>
        </p:nvSpPr>
        <p:spPr>
          <a:xfrm>
            <a:off x="9078448" y="1714432"/>
            <a:ext cx="2655897" cy="230832"/>
          </a:xfrm>
          <a:prstGeom prst="rect">
            <a:avLst/>
          </a:prstGeom>
          <a:noFill/>
        </p:spPr>
        <p:txBody>
          <a:bodyPr wrap="square" lIns="0" tIns="0" rIns="0" bIns="0" rtlCol="0">
            <a:spAutoFit/>
          </a:bodyPr>
          <a:lstStyle/>
          <a:p>
            <a:pPr rtl="0"/>
            <a:r>
              <a:rPr lang="en-GB" sz="1500">
                <a:solidFill>
                  <a:schemeClr val="bg2">
                    <a:lumMod val="25000"/>
                  </a:schemeClr>
                </a:solidFill>
              </a:rPr>
              <a:t>Phase 3: Close the search</a:t>
            </a:r>
          </a:p>
        </p:txBody>
      </p:sp>
      <p:sp>
        <p:nvSpPr>
          <p:cNvPr id="110" name="Textfeld 109">
            <a:extLst>
              <a:ext uri="{FF2B5EF4-FFF2-40B4-BE49-F238E27FC236}">
                <a16:creationId xmlns:a16="http://schemas.microsoft.com/office/drawing/2014/main" id="{561B5388-BE4C-26D6-8D91-AC97E050C86F}"/>
              </a:ext>
            </a:extLst>
          </p:cNvPr>
          <p:cNvSpPr txBox="1"/>
          <p:nvPr/>
        </p:nvSpPr>
        <p:spPr>
          <a:xfrm>
            <a:off x="3986399" y="4217569"/>
            <a:ext cx="3743730" cy="169277"/>
          </a:xfrm>
          <a:prstGeom prst="rect">
            <a:avLst/>
          </a:prstGeom>
          <a:noFill/>
        </p:spPr>
        <p:txBody>
          <a:bodyPr wrap="square" lIns="0" tIns="0" rIns="0" bIns="0" rtlCol="0" anchor="t">
            <a:spAutoFit/>
          </a:bodyPr>
          <a:lstStyle/>
          <a:p>
            <a:r>
              <a:rPr lang="en-GB" sz="1100">
                <a:solidFill>
                  <a:schemeClr val="tx1">
                    <a:lumMod val="75000"/>
                    <a:lumOff val="25000"/>
                  </a:schemeClr>
                </a:solidFill>
              </a:rPr>
              <a:t>Present candidates &amp; Client interviews; first referencing</a:t>
            </a:r>
            <a:endParaRPr lang="en-GB" sz="1100" baseline="30000">
              <a:solidFill>
                <a:schemeClr val="tx1">
                  <a:lumMod val="75000"/>
                  <a:lumOff val="25000"/>
                </a:schemeClr>
              </a:solidFill>
            </a:endParaRPr>
          </a:p>
        </p:txBody>
      </p:sp>
      <p:pic>
        <p:nvPicPr>
          <p:cNvPr id="111" name="Grafik 110" title="Meilensteinkennzeichen">
            <a:extLst>
              <a:ext uri="{FF2B5EF4-FFF2-40B4-BE49-F238E27FC236}">
                <a16:creationId xmlns:a16="http://schemas.microsoft.com/office/drawing/2014/main" id="{49BA77A3-BE4D-2D20-DDBE-9B24DCD71434}"/>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3365260" y="4138674"/>
            <a:ext cx="573660" cy="422383"/>
          </a:xfrm>
          <a:prstGeom prst="rect">
            <a:avLst/>
          </a:prstGeom>
        </p:spPr>
      </p:pic>
      <p:sp>
        <p:nvSpPr>
          <p:cNvPr id="112" name="Rechteck 111">
            <a:extLst>
              <a:ext uri="{FF2B5EF4-FFF2-40B4-BE49-F238E27FC236}">
                <a16:creationId xmlns:a16="http://schemas.microsoft.com/office/drawing/2014/main" id="{12A6879E-A565-2197-85F1-99B8041544A3}"/>
              </a:ext>
            </a:extLst>
          </p:cNvPr>
          <p:cNvSpPr/>
          <p:nvPr/>
        </p:nvSpPr>
        <p:spPr>
          <a:xfrm>
            <a:off x="3508229" y="4231010"/>
            <a:ext cx="344966" cy="276999"/>
          </a:xfrm>
          <a:prstGeom prst="rect">
            <a:avLst/>
          </a:prstGeom>
        </p:spPr>
        <p:txBody>
          <a:bodyPr wrap="none" rtlCol="0">
            <a:spAutoFit/>
          </a:bodyPr>
          <a:lstStyle/>
          <a:p>
            <a:pPr algn="ctr" rtl="0"/>
            <a:r>
              <a:rPr lang="en-GB" sz="1200">
                <a:solidFill>
                  <a:schemeClr val="tx1">
                    <a:lumMod val="75000"/>
                    <a:lumOff val="25000"/>
                  </a:schemeClr>
                </a:solidFill>
              </a:rPr>
              <a:t>06</a:t>
            </a:r>
          </a:p>
        </p:txBody>
      </p:sp>
      <p:grpSp>
        <p:nvGrpSpPr>
          <p:cNvPr id="129" name="Gruppieren 128">
            <a:extLst>
              <a:ext uri="{FF2B5EF4-FFF2-40B4-BE49-F238E27FC236}">
                <a16:creationId xmlns:a16="http://schemas.microsoft.com/office/drawing/2014/main" id="{B9E1F6C1-B605-D050-3451-627F875F0D87}"/>
              </a:ext>
            </a:extLst>
          </p:cNvPr>
          <p:cNvGrpSpPr/>
          <p:nvPr/>
        </p:nvGrpSpPr>
        <p:grpSpPr>
          <a:xfrm>
            <a:off x="8540849" y="3227752"/>
            <a:ext cx="2910972" cy="617175"/>
            <a:chOff x="8602899" y="3227614"/>
            <a:chExt cx="2910972" cy="617175"/>
          </a:xfrm>
        </p:grpSpPr>
        <p:sp>
          <p:nvSpPr>
            <p:cNvPr id="114" name="Textfeld 113">
              <a:extLst>
                <a:ext uri="{FF2B5EF4-FFF2-40B4-BE49-F238E27FC236}">
                  <a16:creationId xmlns:a16="http://schemas.microsoft.com/office/drawing/2014/main" id="{1E46E6FA-206B-58A5-9BD8-8814224CE41C}"/>
                </a:ext>
              </a:extLst>
            </p:cNvPr>
            <p:cNvSpPr txBox="1"/>
            <p:nvPr/>
          </p:nvSpPr>
          <p:spPr>
            <a:xfrm>
              <a:off x="9236354" y="3290378"/>
              <a:ext cx="2277517" cy="169277"/>
            </a:xfrm>
            <a:prstGeom prst="rect">
              <a:avLst/>
            </a:prstGeom>
            <a:noFill/>
          </p:spPr>
          <p:txBody>
            <a:bodyPr wrap="square" lIns="0" tIns="0" rIns="0" bIns="0" rtlCol="0">
              <a:spAutoFit/>
            </a:bodyPr>
            <a:lstStyle/>
            <a:p>
              <a:pPr rtl="0"/>
              <a:r>
                <a:rPr lang="en-GB" sz="1100">
                  <a:solidFill>
                    <a:schemeClr val="tx1">
                      <a:lumMod val="75000"/>
                      <a:lumOff val="25000"/>
                    </a:schemeClr>
                  </a:solidFill>
                </a:rPr>
                <a:t>Negotiate contract &amp; begin onboarding</a:t>
              </a:r>
              <a:endParaRPr lang="en-GB" sz="1100" baseline="30000">
                <a:solidFill>
                  <a:schemeClr val="tx1">
                    <a:lumMod val="75000"/>
                    <a:lumOff val="25000"/>
                  </a:schemeClr>
                </a:solidFill>
              </a:endParaRPr>
            </a:p>
          </p:txBody>
        </p:sp>
        <p:sp>
          <p:nvSpPr>
            <p:cNvPr id="115" name="Rechteck: Abgerundete Ecken 199" title="Meilensteingrafik">
              <a:extLst>
                <a:ext uri="{FF2B5EF4-FFF2-40B4-BE49-F238E27FC236}">
                  <a16:creationId xmlns:a16="http://schemas.microsoft.com/office/drawing/2014/main" id="{A1019287-7654-CF7E-FF14-85D76C4153D4}"/>
                </a:ext>
              </a:extLst>
            </p:cNvPr>
            <p:cNvSpPr/>
            <p:nvPr/>
          </p:nvSpPr>
          <p:spPr>
            <a:xfrm>
              <a:off x="9039741" y="3693668"/>
              <a:ext cx="1401046" cy="15112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116" name="Grafik 115" title="Meilensteinkennzeichen">
              <a:extLst>
                <a:ext uri="{FF2B5EF4-FFF2-40B4-BE49-F238E27FC236}">
                  <a16:creationId xmlns:a16="http://schemas.microsoft.com/office/drawing/2014/main" id="{5C0A890C-167F-32B2-1656-5CB51256E2E1}"/>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8602899" y="3227614"/>
              <a:ext cx="573660" cy="422383"/>
            </a:xfrm>
            <a:prstGeom prst="rect">
              <a:avLst/>
            </a:prstGeom>
          </p:spPr>
        </p:pic>
        <p:sp>
          <p:nvSpPr>
            <p:cNvPr id="117" name="Rechteck 116">
              <a:extLst>
                <a:ext uri="{FF2B5EF4-FFF2-40B4-BE49-F238E27FC236}">
                  <a16:creationId xmlns:a16="http://schemas.microsoft.com/office/drawing/2014/main" id="{C6F4CEDE-774C-CD7C-7E08-C390E7FB2D20}"/>
                </a:ext>
              </a:extLst>
            </p:cNvPr>
            <p:cNvSpPr/>
            <p:nvPr/>
          </p:nvSpPr>
          <p:spPr>
            <a:xfrm>
              <a:off x="8841118" y="3319950"/>
              <a:ext cx="344966" cy="276999"/>
            </a:xfrm>
            <a:prstGeom prst="rect">
              <a:avLst/>
            </a:prstGeom>
          </p:spPr>
          <p:txBody>
            <a:bodyPr wrap="square" rtlCol="0">
              <a:spAutoFit/>
            </a:bodyPr>
            <a:lstStyle/>
            <a:p>
              <a:pPr algn="ctr" rtl="0"/>
              <a:r>
                <a:rPr lang="en-GB" sz="1200">
                  <a:solidFill>
                    <a:schemeClr val="tx1">
                      <a:lumMod val="75000"/>
                      <a:lumOff val="25000"/>
                    </a:schemeClr>
                  </a:solidFill>
                </a:rPr>
                <a:t>07</a:t>
              </a:r>
            </a:p>
          </p:txBody>
        </p:sp>
      </p:grpSp>
      <p:sp>
        <p:nvSpPr>
          <p:cNvPr id="119" name="Textfeld 118">
            <a:extLst>
              <a:ext uri="{FF2B5EF4-FFF2-40B4-BE49-F238E27FC236}">
                <a16:creationId xmlns:a16="http://schemas.microsoft.com/office/drawing/2014/main" id="{CD004ACF-FE33-7D46-AA3C-27E229DDE31F}"/>
              </a:ext>
            </a:extLst>
          </p:cNvPr>
          <p:cNvSpPr txBox="1"/>
          <p:nvPr/>
        </p:nvSpPr>
        <p:spPr>
          <a:xfrm>
            <a:off x="9170005" y="2808758"/>
            <a:ext cx="1294782" cy="338554"/>
          </a:xfrm>
          <a:prstGeom prst="rect">
            <a:avLst/>
          </a:prstGeom>
          <a:noFill/>
        </p:spPr>
        <p:txBody>
          <a:bodyPr wrap="square" lIns="0" tIns="0" rIns="0" bIns="0" rtlCol="0">
            <a:spAutoFit/>
          </a:bodyPr>
          <a:lstStyle/>
          <a:p>
            <a:pPr rtl="0"/>
            <a:r>
              <a:rPr lang="en-GB" sz="1100">
                <a:solidFill>
                  <a:schemeClr val="tx1">
                    <a:lumMod val="75000"/>
                    <a:lumOff val="25000"/>
                  </a:schemeClr>
                </a:solidFill>
              </a:rPr>
              <a:t>Select the final candidate</a:t>
            </a:r>
          </a:p>
        </p:txBody>
      </p:sp>
      <p:grpSp>
        <p:nvGrpSpPr>
          <p:cNvPr id="128" name="Gruppieren 127">
            <a:extLst>
              <a:ext uri="{FF2B5EF4-FFF2-40B4-BE49-F238E27FC236}">
                <a16:creationId xmlns:a16="http://schemas.microsoft.com/office/drawing/2014/main" id="{7D92DED7-7204-26D6-FEB2-ED0F67D9B630}"/>
              </a:ext>
            </a:extLst>
          </p:cNvPr>
          <p:cNvGrpSpPr/>
          <p:nvPr/>
        </p:nvGrpSpPr>
        <p:grpSpPr>
          <a:xfrm>
            <a:off x="9585633" y="4140757"/>
            <a:ext cx="2245738" cy="599538"/>
            <a:chOff x="9585633" y="4140757"/>
            <a:chExt cx="2245738" cy="599538"/>
          </a:xfrm>
        </p:grpSpPr>
        <p:sp>
          <p:nvSpPr>
            <p:cNvPr id="123" name="Textfeld 122">
              <a:extLst>
                <a:ext uri="{FF2B5EF4-FFF2-40B4-BE49-F238E27FC236}">
                  <a16:creationId xmlns:a16="http://schemas.microsoft.com/office/drawing/2014/main" id="{83CD6368-194D-5210-A4F4-9FC793B6C84A}"/>
                </a:ext>
              </a:extLst>
            </p:cNvPr>
            <p:cNvSpPr txBox="1"/>
            <p:nvPr/>
          </p:nvSpPr>
          <p:spPr>
            <a:xfrm>
              <a:off x="10208506" y="4203521"/>
              <a:ext cx="1622865" cy="338554"/>
            </a:xfrm>
            <a:prstGeom prst="rect">
              <a:avLst/>
            </a:prstGeom>
            <a:noFill/>
          </p:spPr>
          <p:txBody>
            <a:bodyPr wrap="square" lIns="0" tIns="0" rIns="0" bIns="0" rtlCol="0" anchor="t">
              <a:spAutoFit/>
            </a:bodyPr>
            <a:lstStyle/>
            <a:p>
              <a:r>
                <a:rPr lang="en-GB" sz="1100">
                  <a:solidFill>
                    <a:schemeClr val="tx1">
                      <a:lumMod val="75000"/>
                      <a:lumOff val="25000"/>
                    </a:schemeClr>
                  </a:solidFill>
                </a:rPr>
                <a:t>360 degree  </a:t>
              </a:r>
              <a:endParaRPr lang="de-DE">
                <a:solidFill>
                  <a:schemeClr val="tx1">
                    <a:lumMod val="75000"/>
                    <a:lumOff val="25000"/>
                  </a:schemeClr>
                </a:solidFill>
              </a:endParaRPr>
            </a:p>
            <a:p>
              <a:r>
                <a:rPr lang="en-GB" sz="1100">
                  <a:solidFill>
                    <a:schemeClr val="tx1">
                      <a:lumMod val="75000"/>
                      <a:lumOff val="25000"/>
                    </a:schemeClr>
                  </a:solidFill>
                </a:rPr>
                <a:t>referencing</a:t>
              </a:r>
              <a:endParaRPr lang="en-GB">
                <a:solidFill>
                  <a:schemeClr val="tx1">
                    <a:lumMod val="75000"/>
                    <a:lumOff val="25000"/>
                  </a:schemeClr>
                </a:solidFill>
              </a:endParaRPr>
            </a:p>
          </p:txBody>
        </p:sp>
        <p:sp>
          <p:nvSpPr>
            <p:cNvPr id="124" name="Rechteck: Abgerundete Ecken 199" title="Meilensteingrafik">
              <a:extLst>
                <a:ext uri="{FF2B5EF4-FFF2-40B4-BE49-F238E27FC236}">
                  <a16:creationId xmlns:a16="http://schemas.microsoft.com/office/drawing/2014/main" id="{D0C14157-0193-B432-D035-6B0B739614BD}"/>
                </a:ext>
              </a:extLst>
            </p:cNvPr>
            <p:cNvSpPr/>
            <p:nvPr/>
          </p:nvSpPr>
          <p:spPr>
            <a:xfrm>
              <a:off x="9925973" y="4589174"/>
              <a:ext cx="873222" cy="151121"/>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pic>
          <p:nvPicPr>
            <p:cNvPr id="125" name="Grafik 124" title="Meilensteinkennzeichen">
              <a:extLst>
                <a:ext uri="{FF2B5EF4-FFF2-40B4-BE49-F238E27FC236}">
                  <a16:creationId xmlns:a16="http://schemas.microsoft.com/office/drawing/2014/main" id="{1EA0C54D-535F-F4E7-7316-23DA9326329A}"/>
                </a:ext>
              </a:extLst>
            </p:cNvPr>
            <p:cNvPicPr>
              <a:picLocks noChangeAspect="1"/>
            </p:cNvPicPr>
            <p:nvPr/>
          </p:nvPicPr>
          <p:blipFill rotWithShape="1">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l="33525" t="18748" r="17129" b="44918"/>
            <a:stretch/>
          </p:blipFill>
          <p:spPr>
            <a:xfrm flipH="1">
              <a:off x="9585633" y="4140757"/>
              <a:ext cx="573660" cy="422383"/>
            </a:xfrm>
            <a:prstGeom prst="rect">
              <a:avLst/>
            </a:prstGeom>
          </p:spPr>
        </p:pic>
        <p:sp>
          <p:nvSpPr>
            <p:cNvPr id="126" name="Rechteck 125">
              <a:extLst>
                <a:ext uri="{FF2B5EF4-FFF2-40B4-BE49-F238E27FC236}">
                  <a16:creationId xmlns:a16="http://schemas.microsoft.com/office/drawing/2014/main" id="{76E0944C-470B-18FD-F59F-82A6DDEF84C5}"/>
                </a:ext>
              </a:extLst>
            </p:cNvPr>
            <p:cNvSpPr/>
            <p:nvPr/>
          </p:nvSpPr>
          <p:spPr>
            <a:xfrm>
              <a:off x="9823852" y="4233093"/>
              <a:ext cx="344966" cy="276999"/>
            </a:xfrm>
            <a:prstGeom prst="rect">
              <a:avLst/>
            </a:prstGeom>
          </p:spPr>
          <p:txBody>
            <a:bodyPr wrap="square" rtlCol="0">
              <a:spAutoFit/>
            </a:bodyPr>
            <a:lstStyle/>
            <a:p>
              <a:pPr algn="ctr" rtl="0"/>
              <a:r>
                <a:rPr lang="en-GB" sz="1200">
                  <a:solidFill>
                    <a:schemeClr val="tx1">
                      <a:lumMod val="75000"/>
                      <a:lumOff val="25000"/>
                    </a:schemeClr>
                  </a:solidFill>
                </a:rPr>
                <a:t>08</a:t>
              </a:r>
            </a:p>
          </p:txBody>
        </p:sp>
      </p:grpSp>
      <p:sp>
        <p:nvSpPr>
          <p:cNvPr id="3" name="Rechteck: Abgerundete Ecken 138" title="Meilensteingrafik">
            <a:extLst>
              <a:ext uri="{FF2B5EF4-FFF2-40B4-BE49-F238E27FC236}">
                <a16:creationId xmlns:a16="http://schemas.microsoft.com/office/drawing/2014/main" id="{9BC393E3-B01C-4434-FB6E-B74F8E1D7B22}"/>
              </a:ext>
            </a:extLst>
          </p:cNvPr>
          <p:cNvSpPr/>
          <p:nvPr/>
        </p:nvSpPr>
        <p:spPr>
          <a:xfrm>
            <a:off x="3467474" y="4604053"/>
            <a:ext cx="4672390" cy="145347"/>
          </a:xfrm>
          <a:prstGeom prst="roundRect">
            <a:avLst>
              <a:gd name="adj" fmla="val 50000"/>
            </a:avLst>
          </a:prstGeom>
          <a:noFill/>
          <a:ln>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13" name="Textfeld 112">
            <a:extLst>
              <a:ext uri="{FF2B5EF4-FFF2-40B4-BE49-F238E27FC236}">
                <a16:creationId xmlns:a16="http://schemas.microsoft.com/office/drawing/2014/main" id="{DA063662-752E-75DF-C263-6737349ABE0F}"/>
              </a:ext>
            </a:extLst>
          </p:cNvPr>
          <p:cNvSpPr txBox="1"/>
          <p:nvPr/>
        </p:nvSpPr>
        <p:spPr>
          <a:xfrm>
            <a:off x="3910066" y="4307216"/>
            <a:ext cx="2735916" cy="261610"/>
          </a:xfrm>
          <a:prstGeom prst="rect">
            <a:avLst/>
          </a:prstGeom>
          <a:noFill/>
        </p:spPr>
        <p:txBody>
          <a:bodyPr wrap="square" rtlCol="0">
            <a:spAutoFit/>
          </a:bodyPr>
          <a:lstStyle/>
          <a:p>
            <a:r>
              <a:rPr lang="de-DE" sz="1050" b="1" dirty="0">
                <a:solidFill>
                  <a:srgbClr val="FF0000"/>
                </a:solidFill>
              </a:rPr>
              <a:t>Time to </a:t>
            </a:r>
            <a:r>
              <a:rPr lang="de-DE" sz="1050" b="1" dirty="0" err="1">
                <a:solidFill>
                  <a:srgbClr val="FF0000"/>
                </a:solidFill>
              </a:rPr>
              <a:t>first</a:t>
            </a:r>
            <a:r>
              <a:rPr lang="de-DE" sz="1050" b="1" dirty="0">
                <a:solidFill>
                  <a:srgbClr val="FF0000"/>
                </a:solidFill>
              </a:rPr>
              <a:t> </a:t>
            </a:r>
            <a:r>
              <a:rPr lang="de-DE" sz="1050" b="1" dirty="0" err="1">
                <a:solidFill>
                  <a:srgbClr val="FF0000"/>
                </a:solidFill>
              </a:rPr>
              <a:t>client</a:t>
            </a:r>
            <a:r>
              <a:rPr lang="de-DE" sz="1050" b="1" dirty="0">
                <a:solidFill>
                  <a:srgbClr val="FF0000"/>
                </a:solidFill>
              </a:rPr>
              <a:t> interview: 1-6 </a:t>
            </a:r>
            <a:r>
              <a:rPr lang="de-DE" sz="1050" b="1" dirty="0" err="1">
                <a:solidFill>
                  <a:srgbClr val="FF0000"/>
                </a:solidFill>
              </a:rPr>
              <a:t>weeks</a:t>
            </a:r>
            <a:endParaRPr lang="de-DE" sz="1050" b="1" dirty="0">
              <a:solidFill>
                <a:srgbClr val="FF0000"/>
              </a:solidFill>
            </a:endParaRPr>
          </a:p>
        </p:txBody>
      </p:sp>
      <p:sp>
        <p:nvSpPr>
          <p:cNvPr id="134" name="Textfeld 133">
            <a:extLst>
              <a:ext uri="{FF2B5EF4-FFF2-40B4-BE49-F238E27FC236}">
                <a16:creationId xmlns:a16="http://schemas.microsoft.com/office/drawing/2014/main" id="{F5FD3BBD-F75B-10DF-AF97-9803EFD6B438}"/>
              </a:ext>
            </a:extLst>
          </p:cNvPr>
          <p:cNvSpPr txBox="1"/>
          <p:nvPr/>
        </p:nvSpPr>
        <p:spPr>
          <a:xfrm>
            <a:off x="9084550" y="3400043"/>
            <a:ext cx="2735916" cy="261610"/>
          </a:xfrm>
          <a:prstGeom prst="rect">
            <a:avLst/>
          </a:prstGeom>
          <a:noFill/>
        </p:spPr>
        <p:txBody>
          <a:bodyPr wrap="square" rtlCol="0">
            <a:spAutoFit/>
          </a:bodyPr>
          <a:lstStyle/>
          <a:p>
            <a:r>
              <a:rPr lang="de-DE" sz="1050" b="1">
                <a:solidFill>
                  <a:srgbClr val="FF0000"/>
                </a:solidFill>
              </a:rPr>
              <a:t>Time to </a:t>
            </a:r>
            <a:r>
              <a:rPr lang="de-DE" sz="1050" b="1" err="1">
                <a:solidFill>
                  <a:srgbClr val="FF0000"/>
                </a:solidFill>
              </a:rPr>
              <a:t>close</a:t>
            </a:r>
            <a:r>
              <a:rPr lang="de-DE" sz="1050" b="1">
                <a:solidFill>
                  <a:srgbClr val="FF0000"/>
                </a:solidFill>
              </a:rPr>
              <a:t>: 2-6 months</a:t>
            </a:r>
          </a:p>
        </p:txBody>
      </p:sp>
      <p:pic>
        <p:nvPicPr>
          <p:cNvPr id="122" name="Grafik 121" descr="Häkchen mit einfarbiger Füllung">
            <a:extLst>
              <a:ext uri="{FF2B5EF4-FFF2-40B4-BE49-F238E27FC236}">
                <a16:creationId xmlns:a16="http://schemas.microsoft.com/office/drawing/2014/main" id="{17253F4A-24D2-5C88-518D-3069C0703BD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761699" y="2808758"/>
            <a:ext cx="372354" cy="372354"/>
          </a:xfrm>
          <a:prstGeom prst="rect">
            <a:avLst/>
          </a:prstGeom>
        </p:spPr>
      </p:pic>
    </p:spTree>
    <p:extLst>
      <p:ext uri="{BB962C8B-B14F-4D97-AF65-F5344CB8AC3E}">
        <p14:creationId xmlns:p14="http://schemas.microsoft.com/office/powerpoint/2010/main" val="524293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E0F96B7D-A8B9-4EDF-BD7C-C7EC04FE367B}"/>
              </a:ext>
            </a:extLst>
          </p:cNvPr>
          <p:cNvSpPr>
            <a:spLocks noGrp="1"/>
          </p:cNvSpPr>
          <p:nvPr>
            <p:ph type="title"/>
          </p:nvPr>
        </p:nvSpPr>
        <p:spPr>
          <a:xfrm>
            <a:off x="740664" y="381295"/>
            <a:ext cx="10515600" cy="1325563"/>
          </a:xfrm>
        </p:spPr>
        <p:txBody>
          <a:bodyPr>
            <a:normAutofit/>
          </a:bodyPr>
          <a:lstStyle/>
          <a:p>
            <a:r>
              <a:rPr lang="en-US" sz="4600"/>
              <a:t>Digital Tool for Full Transparency</a:t>
            </a:r>
            <a:endParaRPr lang="en-US" sz="4600">
              <a:cs typeface="Calibri Light"/>
            </a:endParaRPr>
          </a:p>
        </p:txBody>
      </p:sp>
      <p:cxnSp>
        <p:nvCxnSpPr>
          <p:cNvPr id="5" name="Gerader Verbinder 4">
            <a:extLst>
              <a:ext uri="{FF2B5EF4-FFF2-40B4-BE49-F238E27FC236}">
                <a16:creationId xmlns:a16="http://schemas.microsoft.com/office/drawing/2014/main" id="{852A53A4-B5AC-0B23-BB4C-2197DB718C4E}"/>
              </a:ext>
            </a:extLst>
          </p:cNvPr>
          <p:cNvCxnSpPr>
            <a:cxnSpLocks/>
          </p:cNvCxnSpPr>
          <p:nvPr/>
        </p:nvCxnSpPr>
        <p:spPr>
          <a:xfrm>
            <a:off x="675549" y="1521990"/>
            <a:ext cx="810238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7" name="object 5">
            <a:extLst>
              <a:ext uri="{FF2B5EF4-FFF2-40B4-BE49-F238E27FC236}">
                <a16:creationId xmlns:a16="http://schemas.microsoft.com/office/drawing/2014/main" id="{8159267B-BD32-48AE-CEB7-5F283E82DF24}"/>
              </a:ext>
            </a:extLst>
          </p:cNvPr>
          <p:cNvSpPr txBox="1"/>
          <p:nvPr/>
        </p:nvSpPr>
        <p:spPr>
          <a:xfrm>
            <a:off x="8244282" y="2065761"/>
            <a:ext cx="2926859" cy="509541"/>
          </a:xfrm>
          <a:prstGeom prst="rect">
            <a:avLst/>
          </a:prstGeom>
        </p:spPr>
        <p:txBody>
          <a:bodyPr vert="horz" wrap="square" lIns="0" tIns="16933" rIns="0" bIns="0" rtlCol="0" anchor="t">
            <a:spAutoFit/>
          </a:bodyPr>
          <a:lstStyle/>
          <a:p>
            <a:pPr marR="6350">
              <a:spcBef>
                <a:spcPts val="133"/>
              </a:spcBef>
            </a:pPr>
            <a:r>
              <a:rPr lang="en-US" sz="1600">
                <a:solidFill>
                  <a:schemeClr val="accent1">
                    <a:lumMod val="50000"/>
                  </a:schemeClr>
                </a:solidFill>
                <a:latin typeface="Calibri"/>
                <a:cs typeface="Calibri"/>
              </a:rPr>
              <a:t>Follow the progress of the project 24/7 real-time</a:t>
            </a:r>
            <a:endParaRPr lang="de-DE">
              <a:solidFill>
                <a:schemeClr val="accent1">
                  <a:lumMod val="50000"/>
                </a:schemeClr>
              </a:solidFill>
            </a:endParaRPr>
          </a:p>
        </p:txBody>
      </p:sp>
      <p:pic>
        <p:nvPicPr>
          <p:cNvPr id="18" name="object 10">
            <a:extLst>
              <a:ext uri="{FF2B5EF4-FFF2-40B4-BE49-F238E27FC236}">
                <a16:creationId xmlns:a16="http://schemas.microsoft.com/office/drawing/2014/main" id="{9BC67109-9BF0-D4C3-1A5D-DC1643C9817A}"/>
              </a:ext>
            </a:extLst>
          </p:cNvPr>
          <p:cNvPicPr/>
          <p:nvPr/>
        </p:nvPicPr>
        <p:blipFill>
          <a:blip r:embed="rId2" cstate="print">
            <a:duotone>
              <a:schemeClr val="accent1">
                <a:shade val="45000"/>
                <a:satMod val="135000"/>
              </a:schemeClr>
              <a:prstClr val="white"/>
            </a:duotone>
          </a:blip>
          <a:stretch>
            <a:fillRect/>
          </a:stretch>
        </p:blipFill>
        <p:spPr>
          <a:xfrm>
            <a:off x="7648212" y="2142635"/>
            <a:ext cx="372865" cy="372865"/>
          </a:xfrm>
          <a:prstGeom prst="rect">
            <a:avLst/>
          </a:prstGeom>
        </p:spPr>
      </p:pic>
      <p:sp>
        <p:nvSpPr>
          <p:cNvPr id="21" name="object 6">
            <a:extLst>
              <a:ext uri="{FF2B5EF4-FFF2-40B4-BE49-F238E27FC236}">
                <a16:creationId xmlns:a16="http://schemas.microsoft.com/office/drawing/2014/main" id="{7CA8655B-4A17-B936-9777-6CE16258D07B}"/>
              </a:ext>
            </a:extLst>
          </p:cNvPr>
          <p:cNvSpPr txBox="1"/>
          <p:nvPr/>
        </p:nvSpPr>
        <p:spPr>
          <a:xfrm>
            <a:off x="8244282" y="3094393"/>
            <a:ext cx="3666165" cy="509541"/>
          </a:xfrm>
          <a:prstGeom prst="rect">
            <a:avLst/>
          </a:prstGeom>
        </p:spPr>
        <p:txBody>
          <a:bodyPr vert="horz" wrap="square" lIns="0" tIns="16933" rIns="0" bIns="0" rtlCol="0" anchor="t">
            <a:spAutoFit/>
          </a:bodyPr>
          <a:lstStyle>
            <a:defPPr>
              <a:defRPr lang="de-DE"/>
            </a:defPPr>
            <a:lvl1pPr marR="6773">
              <a:spcBef>
                <a:spcPts val="133"/>
              </a:spcBef>
              <a:defRPr sz="1600">
                <a:solidFill>
                  <a:schemeClr val="accent1">
                    <a:lumMod val="50000"/>
                  </a:schemeClr>
                </a:solidFill>
                <a:latin typeface="Calibri"/>
                <a:cs typeface="Calibri"/>
              </a:defRPr>
            </a:lvl1pPr>
          </a:lstStyle>
          <a:p>
            <a:pPr marR="6350"/>
            <a:r>
              <a:rPr lang="en-US"/>
              <a:t>Prioritize and evaluate candidates and provide feedback</a:t>
            </a:r>
            <a:endParaRPr lang="de-DE"/>
          </a:p>
        </p:txBody>
      </p:sp>
      <p:pic>
        <p:nvPicPr>
          <p:cNvPr id="22" name="object 11">
            <a:extLst>
              <a:ext uri="{FF2B5EF4-FFF2-40B4-BE49-F238E27FC236}">
                <a16:creationId xmlns:a16="http://schemas.microsoft.com/office/drawing/2014/main" id="{176C9239-0801-0016-3357-1FE449C0EC77}"/>
              </a:ext>
            </a:extLst>
          </p:cNvPr>
          <p:cNvPicPr/>
          <p:nvPr/>
        </p:nvPicPr>
        <p:blipFill>
          <a:blip r:embed="rId3" cstate="print">
            <a:duotone>
              <a:schemeClr val="accent1">
                <a:shade val="45000"/>
                <a:satMod val="135000"/>
              </a:schemeClr>
              <a:prstClr val="white"/>
            </a:duotone>
          </a:blip>
          <a:stretch>
            <a:fillRect/>
          </a:stretch>
        </p:blipFill>
        <p:spPr>
          <a:xfrm>
            <a:off x="7648211" y="3193138"/>
            <a:ext cx="372867" cy="372891"/>
          </a:xfrm>
          <a:prstGeom prst="rect">
            <a:avLst/>
          </a:prstGeom>
        </p:spPr>
      </p:pic>
      <p:sp>
        <p:nvSpPr>
          <p:cNvPr id="24" name="object 8">
            <a:extLst>
              <a:ext uri="{FF2B5EF4-FFF2-40B4-BE49-F238E27FC236}">
                <a16:creationId xmlns:a16="http://schemas.microsoft.com/office/drawing/2014/main" id="{AA4FEE8B-D4E2-36B7-E7E0-D83C0BDA8639}"/>
              </a:ext>
            </a:extLst>
          </p:cNvPr>
          <p:cNvSpPr txBox="1"/>
          <p:nvPr/>
        </p:nvSpPr>
        <p:spPr>
          <a:xfrm>
            <a:off x="8244282" y="4267305"/>
            <a:ext cx="3511300" cy="509541"/>
          </a:xfrm>
          <a:prstGeom prst="rect">
            <a:avLst/>
          </a:prstGeom>
        </p:spPr>
        <p:txBody>
          <a:bodyPr vert="horz" wrap="square" lIns="0" tIns="16933" rIns="0" bIns="0" rtlCol="0" anchor="t">
            <a:spAutoFit/>
          </a:bodyPr>
          <a:lstStyle>
            <a:defPPr>
              <a:defRPr lang="de-DE"/>
            </a:defPPr>
            <a:lvl1pPr marR="6773">
              <a:spcBef>
                <a:spcPts val="133"/>
              </a:spcBef>
              <a:defRPr sz="1600">
                <a:solidFill>
                  <a:schemeClr val="accent1">
                    <a:lumMod val="50000"/>
                  </a:schemeClr>
                </a:solidFill>
                <a:latin typeface="Calibri"/>
                <a:cs typeface="Calibri"/>
              </a:defRPr>
            </a:lvl1pPr>
          </a:lstStyle>
          <a:p>
            <a:pPr marR="6350"/>
            <a:r>
              <a:rPr lang="en-US"/>
              <a:t>You can view the list of target companies at any time</a:t>
            </a:r>
            <a:endParaRPr lang="de-DE" err="1"/>
          </a:p>
        </p:txBody>
      </p:sp>
      <p:pic>
        <p:nvPicPr>
          <p:cNvPr id="25" name="object 9">
            <a:extLst>
              <a:ext uri="{FF2B5EF4-FFF2-40B4-BE49-F238E27FC236}">
                <a16:creationId xmlns:a16="http://schemas.microsoft.com/office/drawing/2014/main" id="{38F437C8-365E-0857-59A4-0DC5FB8AA946}"/>
              </a:ext>
            </a:extLst>
          </p:cNvPr>
          <p:cNvPicPr/>
          <p:nvPr/>
        </p:nvPicPr>
        <p:blipFill>
          <a:blip r:embed="rId4" cstate="print">
            <a:duotone>
              <a:schemeClr val="accent1">
                <a:shade val="45000"/>
                <a:satMod val="135000"/>
              </a:schemeClr>
              <a:prstClr val="white"/>
            </a:duotone>
          </a:blip>
          <a:stretch>
            <a:fillRect/>
          </a:stretch>
        </p:blipFill>
        <p:spPr>
          <a:xfrm>
            <a:off x="7648212" y="4400706"/>
            <a:ext cx="372865" cy="405433"/>
          </a:xfrm>
          <a:prstGeom prst="rect">
            <a:avLst/>
          </a:prstGeom>
        </p:spPr>
      </p:pic>
      <p:pic>
        <p:nvPicPr>
          <p:cNvPr id="28" name="object 12">
            <a:extLst>
              <a:ext uri="{FF2B5EF4-FFF2-40B4-BE49-F238E27FC236}">
                <a16:creationId xmlns:a16="http://schemas.microsoft.com/office/drawing/2014/main" id="{5D006139-BAE6-FDF5-B44E-40B974848566}"/>
              </a:ext>
            </a:extLst>
          </p:cNvPr>
          <p:cNvPicPr/>
          <p:nvPr/>
        </p:nvPicPr>
        <p:blipFill>
          <a:blip r:embed="rId5" cstate="print">
            <a:duotone>
              <a:schemeClr val="accent1">
                <a:shade val="45000"/>
                <a:satMod val="135000"/>
              </a:schemeClr>
              <a:prstClr val="white"/>
            </a:duotone>
            <a:extLst>
              <a:ext uri="{BEBA8EAE-BF5A-486C-A8C5-ECC9F3942E4B}">
                <a14:imgProps xmlns:a14="http://schemas.microsoft.com/office/drawing/2010/main">
                  <a14:imgLayer r:embed="rId6">
                    <a14:imgEffect>
                      <a14:artisticGlowEdges/>
                    </a14:imgEffect>
                  </a14:imgLayer>
                </a14:imgProps>
              </a:ext>
            </a:extLst>
          </a:blip>
          <a:stretch>
            <a:fillRect/>
          </a:stretch>
        </p:blipFill>
        <p:spPr>
          <a:xfrm>
            <a:off x="7715412" y="5539808"/>
            <a:ext cx="253963" cy="405432"/>
          </a:xfrm>
          <a:prstGeom prst="rect">
            <a:avLst/>
          </a:prstGeom>
        </p:spPr>
      </p:pic>
      <p:sp>
        <p:nvSpPr>
          <p:cNvPr id="30" name="object 8">
            <a:extLst>
              <a:ext uri="{FF2B5EF4-FFF2-40B4-BE49-F238E27FC236}">
                <a16:creationId xmlns:a16="http://schemas.microsoft.com/office/drawing/2014/main" id="{0B24F8AD-9A41-80DE-883D-E30517DDA29A}"/>
              </a:ext>
            </a:extLst>
          </p:cNvPr>
          <p:cNvSpPr txBox="1"/>
          <p:nvPr/>
        </p:nvSpPr>
        <p:spPr>
          <a:xfrm>
            <a:off x="8244282" y="5451344"/>
            <a:ext cx="3875393" cy="509541"/>
          </a:xfrm>
          <a:prstGeom prst="rect">
            <a:avLst/>
          </a:prstGeom>
        </p:spPr>
        <p:txBody>
          <a:bodyPr vert="horz" wrap="square" lIns="0" tIns="16933" rIns="0" bIns="0" rtlCol="0" anchor="t">
            <a:spAutoFit/>
          </a:bodyPr>
          <a:lstStyle>
            <a:defPPr>
              <a:defRPr lang="de-DE"/>
            </a:defPPr>
            <a:lvl1pPr marR="6773">
              <a:spcBef>
                <a:spcPts val="133"/>
              </a:spcBef>
              <a:defRPr sz="1600">
                <a:solidFill>
                  <a:schemeClr val="accent1">
                    <a:lumMod val="50000"/>
                  </a:schemeClr>
                </a:solidFill>
                <a:latin typeface="Calibri"/>
                <a:cs typeface="Calibri"/>
              </a:defRPr>
            </a:lvl1pPr>
          </a:lstStyle>
          <a:p>
            <a:pPr marR="6350"/>
            <a:r>
              <a:rPr lang="en-US"/>
              <a:t>Access to the relevant information on all candidates at all times</a:t>
            </a:r>
            <a:r>
              <a:rPr lang="de-DE"/>
              <a:t>n</a:t>
            </a:r>
          </a:p>
        </p:txBody>
      </p:sp>
      <p:pic>
        <p:nvPicPr>
          <p:cNvPr id="3" name="Grafik 5" descr="Ein Bild, das Text enthält.&#10;&#10;Beschreibung automatisch generiert.">
            <a:extLst>
              <a:ext uri="{FF2B5EF4-FFF2-40B4-BE49-F238E27FC236}">
                <a16:creationId xmlns:a16="http://schemas.microsoft.com/office/drawing/2014/main" id="{A5D01041-D13A-5535-797B-10F3663B54D4}"/>
              </a:ext>
            </a:extLst>
          </p:cNvPr>
          <p:cNvPicPr>
            <a:picLocks noChangeAspect="1"/>
          </p:cNvPicPr>
          <p:nvPr/>
        </p:nvPicPr>
        <p:blipFill>
          <a:blip r:embed="rId7"/>
          <a:stretch>
            <a:fillRect/>
          </a:stretch>
        </p:blipFill>
        <p:spPr>
          <a:xfrm>
            <a:off x="864433" y="1793277"/>
            <a:ext cx="5884888" cy="4551854"/>
          </a:xfrm>
          <a:prstGeom prst="rect">
            <a:avLst/>
          </a:prstGeom>
        </p:spPr>
      </p:pic>
    </p:spTree>
    <p:extLst>
      <p:ext uri="{BB962C8B-B14F-4D97-AF65-F5344CB8AC3E}">
        <p14:creationId xmlns:p14="http://schemas.microsoft.com/office/powerpoint/2010/main" val="30461680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AEFB7442-637B-FE3E-750F-50A6722F7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9772" y="87416"/>
            <a:ext cx="4762500" cy="1731818"/>
          </a:xfrm>
          <a:prstGeom prst="rect">
            <a:avLst/>
          </a:prstGeom>
        </p:spPr>
      </p:pic>
      <p:sp>
        <p:nvSpPr>
          <p:cNvPr id="6" name="Textfeld 5">
            <a:extLst>
              <a:ext uri="{FF2B5EF4-FFF2-40B4-BE49-F238E27FC236}">
                <a16:creationId xmlns:a16="http://schemas.microsoft.com/office/drawing/2014/main" id="{0016FC86-6227-5E35-D51D-A8EE750D4DEB}"/>
              </a:ext>
            </a:extLst>
          </p:cNvPr>
          <p:cNvSpPr txBox="1"/>
          <p:nvPr/>
        </p:nvSpPr>
        <p:spPr>
          <a:xfrm>
            <a:off x="2198914" y="2862283"/>
            <a:ext cx="8496300" cy="1446550"/>
          </a:xfrm>
          <a:prstGeom prst="rect">
            <a:avLst/>
          </a:prstGeom>
          <a:noFill/>
        </p:spPr>
        <p:txBody>
          <a:bodyPr wrap="square" rtlCol="0">
            <a:spAutoFit/>
          </a:bodyPr>
          <a:lstStyle/>
          <a:p>
            <a:pPr algn="ctr"/>
            <a:r>
              <a:rPr lang="de-DE" sz="8800" dirty="0" err="1">
                <a:solidFill>
                  <a:schemeClr val="bg1"/>
                </a:solidFill>
                <a:latin typeface="+mj-lt"/>
              </a:rPr>
              <a:t>Thank</a:t>
            </a:r>
            <a:r>
              <a:rPr lang="de-DE" sz="8800" dirty="0">
                <a:solidFill>
                  <a:schemeClr val="bg1"/>
                </a:solidFill>
                <a:latin typeface="+mj-lt"/>
              </a:rPr>
              <a:t> </a:t>
            </a:r>
            <a:r>
              <a:rPr lang="de-DE" sz="8800" dirty="0" err="1">
                <a:solidFill>
                  <a:schemeClr val="bg1"/>
                </a:solidFill>
                <a:latin typeface="+mj-lt"/>
              </a:rPr>
              <a:t>you</a:t>
            </a:r>
            <a:r>
              <a:rPr lang="de-DE" sz="8800" dirty="0">
                <a:solidFill>
                  <a:schemeClr val="bg1"/>
                </a:solidFill>
                <a:latin typeface="+mj-lt"/>
              </a:rPr>
              <a:t>!</a:t>
            </a:r>
          </a:p>
        </p:txBody>
      </p:sp>
    </p:spTree>
    <p:extLst>
      <p:ext uri="{BB962C8B-B14F-4D97-AF65-F5344CB8AC3E}">
        <p14:creationId xmlns:p14="http://schemas.microsoft.com/office/powerpoint/2010/main" val="35211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3DDB2968-94C5-4521-B85D-CE7225356852}"/>
              </a:ext>
            </a:extLst>
          </p:cNvPr>
          <p:cNvSpPr>
            <a:spLocks noGrp="1"/>
          </p:cNvSpPr>
          <p:nvPr>
            <p:ph type="title"/>
          </p:nvPr>
        </p:nvSpPr>
        <p:spPr>
          <a:xfrm>
            <a:off x="4965438" y="629268"/>
            <a:ext cx="7088919" cy="1286160"/>
          </a:xfrm>
        </p:spPr>
        <p:txBody>
          <a:bodyPr vert="horz" lIns="91440" tIns="45720" rIns="91440" bIns="45720" rtlCol="0" anchor="b">
            <a:normAutofit/>
          </a:bodyPr>
          <a:lstStyle/>
          <a:p>
            <a:r>
              <a:rPr lang="en-US"/>
              <a:t>Dr. Anne </a:t>
            </a:r>
            <a:r>
              <a:rPr lang="en-US" err="1"/>
              <a:t>Wichels</a:t>
            </a:r>
            <a:r>
              <a:rPr lang="en-US"/>
              <a:t>-Schnieber</a:t>
            </a:r>
          </a:p>
        </p:txBody>
      </p:sp>
      <p:sp>
        <p:nvSpPr>
          <p:cNvPr id="5" name="Content Placeholder 7">
            <a:extLst>
              <a:ext uri="{FF2B5EF4-FFF2-40B4-BE49-F238E27FC236}">
                <a16:creationId xmlns:a16="http://schemas.microsoft.com/office/drawing/2014/main" id="{4845F839-2F0A-4FA3-97B6-74DB45942E61}"/>
              </a:ext>
            </a:extLst>
          </p:cNvPr>
          <p:cNvSpPr>
            <a:spLocks noGrp="1"/>
          </p:cNvSpPr>
          <p:nvPr>
            <p:ph idx="1"/>
          </p:nvPr>
        </p:nvSpPr>
        <p:spPr>
          <a:xfrm>
            <a:off x="5080935" y="2378928"/>
            <a:ext cx="6586489" cy="3785419"/>
          </a:xfrm>
        </p:spPr>
        <p:txBody>
          <a:bodyPr vert="horz" lIns="91440" tIns="45720" rIns="91440" bIns="45720" rtlCol="0" anchor="t">
            <a:noAutofit/>
          </a:bodyPr>
          <a:lstStyle/>
          <a:p>
            <a:pPr marL="0" indent="0" algn="just">
              <a:lnSpc>
                <a:spcPct val="114000"/>
              </a:lnSpc>
              <a:buNone/>
            </a:pPr>
            <a:r>
              <a:rPr lang="en-US" sz="1600" dirty="0">
                <a:latin typeface="+mj-lt"/>
              </a:rPr>
              <a:t>Anne knows what modern management is all about, and that from many points of view – she has not only successfully appointed many to leadership positions, but she has held those positions herself several times.</a:t>
            </a:r>
          </a:p>
          <a:p>
            <a:pPr marL="0" indent="0" algn="just">
              <a:lnSpc>
                <a:spcPct val="114000"/>
              </a:lnSpc>
              <a:buNone/>
            </a:pPr>
            <a:r>
              <a:rPr lang="en-US" sz="1600" dirty="0">
                <a:latin typeface="+mj-lt"/>
              </a:rPr>
              <a:t>As a graduate of medicine of the University Hospital </a:t>
            </a:r>
            <a:r>
              <a:rPr lang="en-US" sz="1600" dirty="0" err="1">
                <a:latin typeface="+mj-lt"/>
              </a:rPr>
              <a:t>Charité</a:t>
            </a:r>
            <a:r>
              <a:rPr lang="en-US" sz="1600" dirty="0">
                <a:latin typeface="+mj-lt"/>
              </a:rPr>
              <a:t>, she first started working for McKinsey, where she led the McKinsey Hospital Academy. At Russell Reynolds Associates, she was responsible for the German healthcare sector. She was a founder and CEO of a healthcare tech start-up, which she successfully sold to an investor. And she was the CHRO of another startup that scaled very fast. To share this comprehensive experience with many companies, she founded New Chapter Executive Search in 2021. </a:t>
            </a:r>
          </a:p>
          <a:p>
            <a:pPr marL="0" indent="0" algn="just">
              <a:lnSpc>
                <a:spcPct val="114000"/>
              </a:lnSpc>
              <a:buNone/>
            </a:pPr>
            <a:r>
              <a:rPr lang="en-US" sz="1600" dirty="0">
                <a:latin typeface="+mj-lt"/>
              </a:rPr>
              <a:t>Anne lives in Hamburg with her family. </a:t>
            </a:r>
          </a:p>
        </p:txBody>
      </p:sp>
      <p:pic>
        <p:nvPicPr>
          <p:cNvPr id="6" name="Grafik 5" descr="Ein Bild, das Person, Wand, drinnen, schwarz enthält.&#10;&#10;Automatisch generierte Beschreibung">
            <a:extLst>
              <a:ext uri="{FF2B5EF4-FFF2-40B4-BE49-F238E27FC236}">
                <a16:creationId xmlns:a16="http://schemas.microsoft.com/office/drawing/2014/main" id="{1E270A91-14F7-4B6D-A39E-3D63DEC85832}"/>
              </a:ext>
            </a:extLst>
          </p:cNvPr>
          <p:cNvPicPr>
            <a:picLocks noChangeAspect="1"/>
          </p:cNvPicPr>
          <p:nvPr/>
        </p:nvPicPr>
        <p:blipFill rotWithShape="1">
          <a:blip r:embed="rId2">
            <a:extLst>
              <a:ext uri="{28A0092B-C50C-407E-A947-70E740481C1C}">
                <a14:useLocalDpi xmlns:a14="http://schemas.microsoft.com/office/drawing/2010/main" val="0"/>
              </a:ext>
            </a:extLst>
          </a:blip>
          <a:srcRect l="13223" r="2285"/>
          <a:stretch/>
        </p:blipFill>
        <p:spPr>
          <a:xfrm>
            <a:off x="21" y="18"/>
            <a:ext cx="4635571" cy="6857991"/>
          </a:xfrm>
          <a:prstGeom prst="rect">
            <a:avLst/>
          </a:prstGeom>
          <a:effectLst/>
        </p:spPr>
      </p:pic>
    </p:spTree>
    <p:extLst>
      <p:ext uri="{BB962C8B-B14F-4D97-AF65-F5344CB8AC3E}">
        <p14:creationId xmlns:p14="http://schemas.microsoft.com/office/powerpoint/2010/main" val="18935567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047510F9-1306-494B-915A-2FB88288BB6C}"/>
              </a:ext>
            </a:extLst>
          </p:cNvPr>
          <p:cNvSpPr>
            <a:spLocks noGrp="1"/>
          </p:cNvSpPr>
          <p:nvPr>
            <p:ph type="title"/>
          </p:nvPr>
        </p:nvSpPr>
        <p:spPr>
          <a:xfrm>
            <a:off x="4965431" y="629268"/>
            <a:ext cx="6586491" cy="1286160"/>
          </a:xfrm>
        </p:spPr>
        <p:txBody>
          <a:bodyPr vert="horz" lIns="91440" tIns="45720" rIns="91440" bIns="45720" rtlCol="0" anchor="b">
            <a:normAutofit/>
          </a:bodyPr>
          <a:lstStyle/>
          <a:p>
            <a:r>
              <a:rPr lang="en-US"/>
              <a:t>Julia Mandl</a:t>
            </a:r>
          </a:p>
        </p:txBody>
      </p:sp>
      <p:sp>
        <p:nvSpPr>
          <p:cNvPr id="5" name="Inhaltsplatzhalter 2">
            <a:extLst>
              <a:ext uri="{FF2B5EF4-FFF2-40B4-BE49-F238E27FC236}">
                <a16:creationId xmlns:a16="http://schemas.microsoft.com/office/drawing/2014/main" id="{961B68EC-0212-4490-8277-6EC4C33D5F68}"/>
              </a:ext>
            </a:extLst>
          </p:cNvPr>
          <p:cNvSpPr txBox="1">
            <a:spLocks/>
          </p:cNvSpPr>
          <p:nvPr/>
        </p:nvSpPr>
        <p:spPr>
          <a:xfrm>
            <a:off x="5080934" y="2443313"/>
            <a:ext cx="6586489" cy="37854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fontAlgn="base"/>
            <a:r>
              <a:rPr lang="en-US" sz="1400" b="0" i="0">
                <a:solidFill>
                  <a:srgbClr val="FFFFFF"/>
                </a:solidFill>
                <a:effectLst/>
                <a:latin typeface="Roboto Condensed" panose="02000000000000000000" pitchFamily="2" charset="0"/>
              </a:rPr>
              <a:t>Comprehensive data analysis – that is Julia’s thing. That’s how she wins over candidates and clients alike – along with a sparkling serve of Viennese charm.</a:t>
            </a:r>
          </a:p>
          <a:p>
            <a:pPr algn="l" fontAlgn="base"/>
            <a:r>
              <a:rPr lang="en-US" sz="1400" b="0" i="0">
                <a:solidFill>
                  <a:srgbClr val="FFFFFF"/>
                </a:solidFill>
                <a:effectLst/>
                <a:latin typeface="Roboto Condensed" panose="02000000000000000000" pitchFamily="2" charset="0"/>
              </a:rPr>
              <a:t>Julia is a CEMS graduate who also studied business administration at the Vienna University of Economics and Business. After entering the employment market as a Global Product Manager at Hilti in Schaan/Lichtenstein, she spent 3 years in London as the European Sales Manager for Virgin Atlantic. She went on to have two children in Hamburg, while also learning the skills of research at Russell Reynolds Associates. When her partner was transferred to Bogota in Colombia, she became self-employed, and now, back in Vienna, she founded New Chapter Executive Search together with Anne</a:t>
            </a:r>
          </a:p>
        </p:txBody>
      </p:sp>
      <p:pic>
        <p:nvPicPr>
          <p:cNvPr id="6" name="Grafik 5" descr="Ein Bild, das Person, Wand, Frau enthält.&#10;&#10;Automatisch generierte Beschreibung">
            <a:extLst>
              <a:ext uri="{FF2B5EF4-FFF2-40B4-BE49-F238E27FC236}">
                <a16:creationId xmlns:a16="http://schemas.microsoft.com/office/drawing/2014/main" id="{9718D5A3-20FE-46A4-B5E0-C264DA0472A3}"/>
              </a:ext>
            </a:extLst>
          </p:cNvPr>
          <p:cNvPicPr>
            <a:picLocks noChangeAspect="1"/>
          </p:cNvPicPr>
          <p:nvPr/>
        </p:nvPicPr>
        <p:blipFill rotWithShape="1">
          <a:blip r:embed="rId2">
            <a:extLst>
              <a:ext uri="{28A0092B-C50C-407E-A947-70E740481C1C}">
                <a14:useLocalDpi xmlns:a14="http://schemas.microsoft.com/office/drawing/2010/main" val="0"/>
              </a:ext>
            </a:extLst>
          </a:blip>
          <a:srcRect l="4091" r="6084"/>
          <a:stretch/>
        </p:blipFill>
        <p:spPr>
          <a:xfrm>
            <a:off x="21" y="18"/>
            <a:ext cx="4635571" cy="6857991"/>
          </a:xfrm>
          <a:prstGeom prst="rect">
            <a:avLst/>
          </a:prstGeom>
          <a:effectLst/>
        </p:spPr>
      </p:pic>
      <p:sp>
        <p:nvSpPr>
          <p:cNvPr id="3" name="Textfeld 2">
            <a:extLst>
              <a:ext uri="{FF2B5EF4-FFF2-40B4-BE49-F238E27FC236}">
                <a16:creationId xmlns:a16="http://schemas.microsoft.com/office/drawing/2014/main" id="{09BE5F93-0302-EFF7-6DA2-11D18CA8940D}"/>
              </a:ext>
            </a:extLst>
          </p:cNvPr>
          <p:cNvSpPr txBox="1"/>
          <p:nvPr/>
        </p:nvSpPr>
        <p:spPr>
          <a:xfrm>
            <a:off x="5080934" y="2314807"/>
            <a:ext cx="6094970" cy="3957878"/>
          </a:xfrm>
          <a:prstGeom prst="rect">
            <a:avLst/>
          </a:prstGeom>
          <a:noFill/>
        </p:spPr>
        <p:txBody>
          <a:bodyPr wrap="square">
            <a:spAutoFit/>
          </a:bodyPr>
          <a:lstStyle/>
          <a:p>
            <a:pPr marL="0" indent="0" algn="just">
              <a:lnSpc>
                <a:spcPct val="114000"/>
              </a:lnSpc>
              <a:spcBef>
                <a:spcPts val="1000"/>
              </a:spcBef>
              <a:buNone/>
            </a:pPr>
            <a:r>
              <a:rPr lang="en-US" sz="1600" dirty="0">
                <a:latin typeface="+mj-lt"/>
              </a:rPr>
              <a:t>Julia started her career as a Global Product Manager at Hilti in </a:t>
            </a:r>
            <a:r>
              <a:rPr lang="en-US" sz="1600" dirty="0" err="1">
                <a:latin typeface="+mj-lt"/>
              </a:rPr>
              <a:t>Schaan</a:t>
            </a:r>
            <a:r>
              <a:rPr lang="en-US" sz="1600" dirty="0">
                <a:latin typeface="+mj-lt"/>
              </a:rPr>
              <a:t>/Lichtenstein before she spent 3 years in London as the European Sales Manager for Virgin Atlantic. </a:t>
            </a:r>
          </a:p>
          <a:p>
            <a:pPr marL="0" indent="0" algn="just">
              <a:lnSpc>
                <a:spcPct val="114000"/>
              </a:lnSpc>
              <a:spcBef>
                <a:spcPts val="1000"/>
              </a:spcBef>
              <a:buNone/>
            </a:pPr>
            <a:r>
              <a:rPr lang="en-US" sz="1600" dirty="0">
                <a:latin typeface="+mj-lt"/>
              </a:rPr>
              <a:t>She then accepted an offer from Russell Reynolds Associates (RRA) where she learned the skills of research. </a:t>
            </a:r>
          </a:p>
          <a:p>
            <a:pPr marL="0" indent="0" algn="just">
              <a:lnSpc>
                <a:spcPct val="114000"/>
              </a:lnSpc>
              <a:spcBef>
                <a:spcPts val="1000"/>
              </a:spcBef>
              <a:buNone/>
            </a:pPr>
            <a:r>
              <a:rPr lang="en-US" sz="1600" dirty="0">
                <a:latin typeface="+mj-lt"/>
              </a:rPr>
              <a:t>When her partner was transferred to Bogota in Colombia, she became self-employed (working primarily for RRA), and now, back in Vienna, she founded New Chapter Executive Search together with Anne.</a:t>
            </a:r>
          </a:p>
          <a:p>
            <a:pPr algn="just">
              <a:lnSpc>
                <a:spcPct val="114000"/>
              </a:lnSpc>
              <a:spcBef>
                <a:spcPts val="1000"/>
              </a:spcBef>
            </a:pPr>
            <a:r>
              <a:rPr lang="en-US" sz="1600" dirty="0">
                <a:latin typeface="+mj-lt"/>
              </a:rPr>
              <a:t>Julia  studied International Business Administration at the Vienna University of Economics and Business and also graduated from the CEMS </a:t>
            </a:r>
            <a:r>
              <a:rPr lang="en-US" sz="1600" dirty="0" err="1">
                <a:latin typeface="+mj-lt"/>
              </a:rPr>
              <a:t>programme</a:t>
            </a:r>
            <a:r>
              <a:rPr lang="en-US" sz="1600" dirty="0">
                <a:latin typeface="+mj-lt"/>
              </a:rPr>
              <a:t>. She is mother of 2 children.</a:t>
            </a:r>
          </a:p>
          <a:p>
            <a:pPr marL="0" indent="0" algn="just">
              <a:lnSpc>
                <a:spcPct val="114000"/>
              </a:lnSpc>
              <a:spcBef>
                <a:spcPts val="1000"/>
              </a:spcBef>
              <a:buNone/>
            </a:pPr>
            <a:endParaRPr lang="en-US" sz="1600" dirty="0">
              <a:latin typeface="+mj-lt"/>
            </a:endParaRPr>
          </a:p>
        </p:txBody>
      </p:sp>
    </p:spTree>
    <p:extLst>
      <p:ext uri="{BB962C8B-B14F-4D97-AF65-F5344CB8AC3E}">
        <p14:creationId xmlns:p14="http://schemas.microsoft.com/office/powerpoint/2010/main" val="2601982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a:extLst>
              <a:ext uri="{FF2B5EF4-FFF2-40B4-BE49-F238E27FC236}">
                <a16:creationId xmlns:a16="http://schemas.microsoft.com/office/drawing/2014/main" id="{E0F96B7D-A8B9-4EDF-BD7C-C7EC04FE367B}"/>
              </a:ext>
            </a:extLst>
          </p:cNvPr>
          <p:cNvSpPr>
            <a:spLocks noGrp="1"/>
          </p:cNvSpPr>
          <p:nvPr>
            <p:ph type="title"/>
          </p:nvPr>
        </p:nvSpPr>
        <p:spPr>
          <a:xfrm>
            <a:off x="740664" y="381295"/>
            <a:ext cx="10515600" cy="1325563"/>
          </a:xfrm>
        </p:spPr>
        <p:txBody>
          <a:bodyPr>
            <a:normAutofit/>
          </a:bodyPr>
          <a:lstStyle/>
          <a:p>
            <a:r>
              <a:rPr lang="de-DE" sz="4600">
                <a:ea typeface="+mj-lt"/>
                <a:cs typeface="+mj-lt"/>
              </a:rPr>
              <a:t>Who </a:t>
            </a:r>
            <a:r>
              <a:rPr lang="de-DE" sz="4600" err="1">
                <a:ea typeface="+mj-lt"/>
                <a:cs typeface="+mj-lt"/>
              </a:rPr>
              <a:t>We</a:t>
            </a:r>
            <a:r>
              <a:rPr lang="de-DE" sz="4600">
                <a:ea typeface="+mj-lt"/>
                <a:cs typeface="+mj-lt"/>
              </a:rPr>
              <a:t> Are and </a:t>
            </a:r>
            <a:r>
              <a:rPr lang="de-DE" sz="4600" err="1">
                <a:ea typeface="+mj-lt"/>
                <a:cs typeface="+mj-lt"/>
              </a:rPr>
              <a:t>How</a:t>
            </a:r>
            <a:r>
              <a:rPr lang="de-DE" sz="4600">
                <a:ea typeface="+mj-lt"/>
                <a:cs typeface="+mj-lt"/>
              </a:rPr>
              <a:t> </a:t>
            </a:r>
            <a:r>
              <a:rPr lang="de-DE" sz="4600" err="1">
                <a:ea typeface="+mj-lt"/>
                <a:cs typeface="+mj-lt"/>
              </a:rPr>
              <a:t>We</a:t>
            </a:r>
            <a:r>
              <a:rPr lang="de-DE" sz="4600">
                <a:ea typeface="+mj-lt"/>
                <a:cs typeface="+mj-lt"/>
              </a:rPr>
              <a:t> Work</a:t>
            </a:r>
          </a:p>
        </p:txBody>
      </p:sp>
      <p:sp>
        <p:nvSpPr>
          <p:cNvPr id="3" name="Inhaltsplatzhalter 2">
            <a:extLst>
              <a:ext uri="{FF2B5EF4-FFF2-40B4-BE49-F238E27FC236}">
                <a16:creationId xmlns:a16="http://schemas.microsoft.com/office/drawing/2014/main" id="{1B3DC6EC-A7EC-41E5-BDF0-6F5E992B14BE}"/>
              </a:ext>
            </a:extLst>
          </p:cNvPr>
          <p:cNvSpPr>
            <a:spLocks noGrp="1"/>
          </p:cNvSpPr>
          <p:nvPr>
            <p:ph idx="1"/>
          </p:nvPr>
        </p:nvSpPr>
        <p:spPr>
          <a:xfrm>
            <a:off x="675549" y="1823459"/>
            <a:ext cx="9636427" cy="4473182"/>
          </a:xfrm>
        </p:spPr>
        <p:txBody>
          <a:bodyPr vert="horz" lIns="91440" tIns="45720" rIns="91440" bIns="45720" rtlCol="0" anchor="t">
            <a:noAutofit/>
          </a:bodyPr>
          <a:lstStyle/>
          <a:p>
            <a:pPr algn="just">
              <a:buFont typeface="Wingdings" panose="05000000000000000000" pitchFamily="2" charset="2"/>
              <a:buChar char="Ø"/>
            </a:pPr>
            <a:r>
              <a:rPr lang="en-US" sz="1800" b="1" dirty="0">
                <a:solidFill>
                  <a:schemeClr val="accent1">
                    <a:lumMod val="50000"/>
                  </a:schemeClr>
                </a:solidFill>
                <a:latin typeface="+mj-lt"/>
                <a:ea typeface="+mn-lt"/>
                <a:cs typeface="+mn-lt"/>
              </a:rPr>
              <a:t>Longstanding experience </a:t>
            </a:r>
            <a:r>
              <a:rPr lang="en-US" sz="1800" dirty="0">
                <a:solidFill>
                  <a:schemeClr val="accent1">
                    <a:lumMod val="50000"/>
                  </a:schemeClr>
                </a:solidFill>
                <a:latin typeface="+mj-lt"/>
                <a:ea typeface="+mn-lt"/>
                <a:cs typeface="+mn-lt"/>
              </a:rPr>
              <a:t>with a passion for placing (C-Level) Executives in Healthcare and other industries</a:t>
            </a:r>
            <a:endParaRPr lang="de-DE" dirty="0">
              <a:solidFill>
                <a:schemeClr val="accent1">
                  <a:lumMod val="50000"/>
                </a:schemeClr>
              </a:solidFill>
              <a:cs typeface="Calibri" panose="020F0502020204030204"/>
            </a:endParaRPr>
          </a:p>
          <a:p>
            <a:pPr algn="just">
              <a:buFont typeface="Wingdings" panose="05000000000000000000" pitchFamily="2" charset="2"/>
              <a:buChar char="Ø"/>
            </a:pPr>
            <a:r>
              <a:rPr lang="en-US" sz="1800" dirty="0">
                <a:solidFill>
                  <a:schemeClr val="accent1">
                    <a:lumMod val="50000"/>
                  </a:schemeClr>
                </a:solidFill>
                <a:latin typeface="+mj-lt"/>
                <a:ea typeface="+mn-lt"/>
                <a:cs typeface="+mn-lt"/>
              </a:rPr>
              <a:t>In-depth expertise </a:t>
            </a:r>
            <a:r>
              <a:rPr lang="en-US" sz="1800" dirty="0">
                <a:solidFill>
                  <a:schemeClr val="accent1">
                    <a:lumMod val="50000"/>
                  </a:schemeClr>
                </a:solidFill>
                <a:latin typeface="+mj-lt"/>
                <a:ea typeface="+mn-lt"/>
                <a:cs typeface="Calibri Light"/>
              </a:rPr>
              <a:t>strong networks </a:t>
            </a:r>
            <a:r>
              <a:rPr lang="en-US" sz="1800" dirty="0">
                <a:solidFill>
                  <a:schemeClr val="accent1">
                    <a:lumMod val="50000"/>
                  </a:schemeClr>
                </a:solidFill>
                <a:latin typeface="+mj-lt"/>
                <a:ea typeface="+mn-lt"/>
                <a:cs typeface="+mn-lt"/>
              </a:rPr>
              <a:t>in healthcare and , covering all </a:t>
            </a:r>
            <a:r>
              <a:rPr lang="en-US" sz="1800" b="1" dirty="0">
                <a:solidFill>
                  <a:schemeClr val="accent1">
                    <a:lumMod val="50000"/>
                  </a:schemeClr>
                </a:solidFill>
                <a:latin typeface="+mj-lt"/>
                <a:ea typeface="+mn-lt"/>
                <a:cs typeface="+mn-lt"/>
              </a:rPr>
              <a:t>relevant sub-sectors </a:t>
            </a:r>
            <a:r>
              <a:rPr lang="en-US" sz="1800" dirty="0">
                <a:solidFill>
                  <a:schemeClr val="accent1">
                    <a:lumMod val="50000"/>
                  </a:schemeClr>
                </a:solidFill>
                <a:latin typeface="+mj-lt"/>
                <a:ea typeface="+mn-lt"/>
                <a:cs typeface="+mn-lt"/>
              </a:rPr>
              <a:t>(HC Services, PE Healthcare Rollups, Elderly Care Chains, Physiotherapy,  Digital Health, Medical Technology, Healthcare IT), including relevant expertise regarding the regulatory environment in Germany</a:t>
            </a:r>
          </a:p>
          <a:p>
            <a:pPr algn="just">
              <a:buFont typeface="Wingdings" panose="05000000000000000000" pitchFamily="2" charset="2"/>
              <a:buChar char="Ø"/>
            </a:pPr>
            <a:r>
              <a:rPr lang="en-US" sz="1800" dirty="0">
                <a:solidFill>
                  <a:schemeClr val="accent1">
                    <a:lumMod val="50000"/>
                  </a:schemeClr>
                </a:solidFill>
                <a:latin typeface="+mj-lt"/>
                <a:ea typeface="+mn-lt"/>
                <a:cs typeface="+mn-lt"/>
              </a:rPr>
              <a:t>Expertise beyond placement and HR topics, allowing for eye-level discussion around your business</a:t>
            </a:r>
          </a:p>
          <a:p>
            <a:pPr algn="just">
              <a:buFont typeface="Wingdings" panose="05000000000000000000" pitchFamily="2" charset="2"/>
              <a:buChar char="Ø"/>
            </a:pPr>
            <a:r>
              <a:rPr lang="en-US" sz="1800" b="1" dirty="0">
                <a:solidFill>
                  <a:schemeClr val="accent1">
                    <a:lumMod val="50000"/>
                  </a:schemeClr>
                </a:solidFill>
                <a:latin typeface="+mj-lt"/>
                <a:ea typeface="+mn-lt"/>
                <a:cs typeface="+mn-lt"/>
              </a:rPr>
              <a:t>Creative approaches </a:t>
            </a:r>
            <a:r>
              <a:rPr lang="en-US" sz="1800" dirty="0">
                <a:solidFill>
                  <a:schemeClr val="accent1">
                    <a:lumMod val="50000"/>
                  </a:schemeClr>
                </a:solidFill>
                <a:latin typeface="+mj-lt"/>
                <a:ea typeface="+mn-lt"/>
                <a:cs typeface="+mn-lt"/>
              </a:rPr>
              <a:t>to finding - and convincing – candidates</a:t>
            </a:r>
          </a:p>
          <a:p>
            <a:pPr algn="just">
              <a:buFont typeface="Wingdings" panose="05000000000000000000" pitchFamily="2" charset="2"/>
              <a:buChar char="Ø"/>
            </a:pPr>
            <a:r>
              <a:rPr lang="en-US" sz="1800" b="1" dirty="0">
                <a:solidFill>
                  <a:schemeClr val="accent1">
                    <a:lumMod val="50000"/>
                  </a:schemeClr>
                </a:solidFill>
                <a:latin typeface="+mj-lt"/>
                <a:ea typeface="+mn-lt"/>
                <a:cs typeface="+mn-lt"/>
              </a:rPr>
              <a:t>Structured</a:t>
            </a:r>
            <a:r>
              <a:rPr lang="en-US" sz="1800" dirty="0">
                <a:solidFill>
                  <a:schemeClr val="accent1">
                    <a:lumMod val="50000"/>
                  </a:schemeClr>
                </a:solidFill>
                <a:latin typeface="+mj-lt"/>
                <a:ea typeface="+mn-lt"/>
                <a:cs typeface="+mn-lt"/>
              </a:rPr>
              <a:t> and lean </a:t>
            </a:r>
            <a:r>
              <a:rPr lang="en-US" sz="1800" b="1" dirty="0">
                <a:solidFill>
                  <a:schemeClr val="accent1">
                    <a:lumMod val="50000"/>
                  </a:schemeClr>
                </a:solidFill>
                <a:latin typeface="+mj-lt"/>
                <a:ea typeface="+mn-lt"/>
                <a:cs typeface="+mn-lt"/>
              </a:rPr>
              <a:t>digital search processes</a:t>
            </a:r>
            <a:r>
              <a:rPr lang="en-US" sz="1800" dirty="0">
                <a:solidFill>
                  <a:schemeClr val="accent1">
                    <a:lumMod val="50000"/>
                  </a:schemeClr>
                </a:solidFill>
                <a:latin typeface="+mj-lt"/>
                <a:ea typeface="+mn-lt"/>
                <a:cs typeface="+mn-lt"/>
              </a:rPr>
              <a:t>, high transparency, comprehensive candidate evaluation </a:t>
            </a:r>
          </a:p>
          <a:p>
            <a:pPr algn="just">
              <a:buFont typeface="Wingdings" panose="05000000000000000000" pitchFamily="2" charset="2"/>
              <a:buChar char="Ø"/>
            </a:pPr>
            <a:r>
              <a:rPr lang="en-US" sz="1800" b="1" dirty="0">
                <a:solidFill>
                  <a:schemeClr val="accent1">
                    <a:lumMod val="50000"/>
                  </a:schemeClr>
                </a:solidFill>
                <a:latin typeface="+mj-lt"/>
                <a:ea typeface="+mn-lt"/>
                <a:cs typeface="+mn-lt"/>
              </a:rPr>
              <a:t>Referencing </a:t>
            </a:r>
            <a:r>
              <a:rPr lang="en-US" sz="1800" dirty="0">
                <a:solidFill>
                  <a:schemeClr val="accent1">
                    <a:lumMod val="50000"/>
                  </a:schemeClr>
                </a:solidFill>
                <a:latin typeface="+mj-lt"/>
                <a:ea typeface="+mn-lt"/>
                <a:cs typeface="+mn-lt"/>
              </a:rPr>
              <a:t>of candidates as part of the search process; psychometrics on demand</a:t>
            </a:r>
          </a:p>
          <a:p>
            <a:pPr algn="just">
              <a:buFont typeface="Wingdings" panose="05000000000000000000" pitchFamily="2" charset="2"/>
              <a:buChar char="Ø"/>
            </a:pPr>
            <a:r>
              <a:rPr lang="en-US" sz="1800" dirty="0">
                <a:solidFill>
                  <a:schemeClr val="accent1">
                    <a:lumMod val="50000"/>
                  </a:schemeClr>
                </a:solidFill>
                <a:latin typeface="+mj-lt"/>
                <a:ea typeface="+mn-lt"/>
                <a:cs typeface="+mn-lt"/>
              </a:rPr>
              <a:t>Onboarding support to ensure a good start for the candidate </a:t>
            </a:r>
          </a:p>
          <a:p>
            <a:pPr algn="just">
              <a:buFont typeface="Wingdings" panose="05000000000000000000" pitchFamily="2" charset="2"/>
              <a:buChar char="Ø"/>
            </a:pPr>
            <a:r>
              <a:rPr lang="en-US" sz="1800" dirty="0">
                <a:solidFill>
                  <a:schemeClr val="accent1">
                    <a:lumMod val="50000"/>
                  </a:schemeClr>
                </a:solidFill>
                <a:latin typeface="+mj-lt"/>
                <a:ea typeface="+mn-lt"/>
                <a:cs typeface="+mn-lt"/>
              </a:rPr>
              <a:t>We work with you</a:t>
            </a:r>
            <a:r>
              <a:rPr lang="en-US" sz="1800" b="1" dirty="0">
                <a:solidFill>
                  <a:schemeClr val="accent1">
                    <a:lumMod val="50000"/>
                  </a:schemeClr>
                </a:solidFill>
                <a:latin typeface="+mj-lt"/>
                <a:ea typeface="+mn-lt"/>
                <a:cs typeface="+mn-lt"/>
              </a:rPr>
              <a:t> personally </a:t>
            </a:r>
            <a:r>
              <a:rPr lang="en-US" sz="1800" dirty="0">
                <a:solidFill>
                  <a:schemeClr val="accent1">
                    <a:lumMod val="50000"/>
                  </a:schemeClr>
                </a:solidFill>
                <a:latin typeface="+mj-lt"/>
                <a:ea typeface="+mn-lt"/>
                <a:cs typeface="+mn-lt"/>
              </a:rPr>
              <a:t>and act as an </a:t>
            </a:r>
            <a:r>
              <a:rPr lang="en-US" sz="1800" b="1" dirty="0">
                <a:solidFill>
                  <a:schemeClr val="accent1">
                    <a:lumMod val="50000"/>
                  </a:schemeClr>
                </a:solidFill>
                <a:latin typeface="+mj-lt"/>
                <a:ea typeface="+mn-lt"/>
                <a:cs typeface="+mn-lt"/>
              </a:rPr>
              <a:t>ambassador </a:t>
            </a:r>
            <a:r>
              <a:rPr lang="en-US" sz="1800" dirty="0">
                <a:solidFill>
                  <a:schemeClr val="accent1">
                    <a:lumMod val="50000"/>
                  </a:schemeClr>
                </a:solidFill>
                <a:latin typeface="+mj-lt"/>
                <a:ea typeface="+mn-lt"/>
                <a:cs typeface="+mn-lt"/>
              </a:rPr>
              <a:t>for our clients in the market</a:t>
            </a:r>
          </a:p>
          <a:p>
            <a:pPr algn="just">
              <a:lnSpc>
                <a:spcPct val="134000"/>
              </a:lnSpc>
              <a:buFont typeface="Wingdings" panose="05000000000000000000" pitchFamily="2" charset="2"/>
              <a:buChar char="Ø"/>
            </a:pPr>
            <a:endParaRPr lang="en-US" sz="1800" dirty="0">
              <a:solidFill>
                <a:schemeClr val="accent1">
                  <a:lumMod val="50000"/>
                </a:schemeClr>
              </a:solidFill>
              <a:latin typeface="+mj-lt"/>
              <a:ea typeface="+mn-lt"/>
              <a:cs typeface="+mn-lt"/>
            </a:endParaRPr>
          </a:p>
          <a:p>
            <a:pPr algn="just">
              <a:lnSpc>
                <a:spcPct val="134000"/>
              </a:lnSpc>
              <a:buFont typeface="Wingdings"/>
              <a:buChar char="Ø"/>
            </a:pPr>
            <a:endParaRPr lang="en-US" sz="1800" dirty="0">
              <a:solidFill>
                <a:schemeClr val="accent1">
                  <a:lumMod val="50000"/>
                </a:schemeClr>
              </a:solidFill>
              <a:latin typeface="+mj-lt"/>
              <a:ea typeface="Roboto condensed"/>
              <a:cs typeface="+mn-lt"/>
            </a:endParaRPr>
          </a:p>
          <a:p>
            <a:pPr algn="just">
              <a:lnSpc>
                <a:spcPct val="134000"/>
              </a:lnSpc>
              <a:buFont typeface="Wingdings"/>
              <a:buChar char="Ø"/>
            </a:pPr>
            <a:endParaRPr lang="en-US" sz="1800" dirty="0">
              <a:solidFill>
                <a:schemeClr val="accent1">
                  <a:lumMod val="50000"/>
                </a:schemeClr>
              </a:solidFill>
              <a:latin typeface="+mj-lt"/>
              <a:ea typeface="Roboto condensed"/>
              <a:cs typeface="+mn-lt"/>
            </a:endParaRPr>
          </a:p>
        </p:txBody>
      </p:sp>
      <p:cxnSp>
        <p:nvCxnSpPr>
          <p:cNvPr id="5" name="Gerader Verbinder 4">
            <a:extLst>
              <a:ext uri="{FF2B5EF4-FFF2-40B4-BE49-F238E27FC236}">
                <a16:creationId xmlns:a16="http://schemas.microsoft.com/office/drawing/2014/main" id="{852A53A4-B5AC-0B23-BB4C-2197DB718C4E}"/>
              </a:ext>
            </a:extLst>
          </p:cNvPr>
          <p:cNvCxnSpPr>
            <a:cxnSpLocks/>
          </p:cNvCxnSpPr>
          <p:nvPr/>
        </p:nvCxnSpPr>
        <p:spPr>
          <a:xfrm>
            <a:off x="675549" y="1521990"/>
            <a:ext cx="8102384"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70386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a:extLst>
              <a:ext uri="{FF2B5EF4-FFF2-40B4-BE49-F238E27FC236}">
                <a16:creationId xmlns:a16="http://schemas.microsoft.com/office/drawing/2014/main" id="{1B3DC6EC-A7EC-41E5-BDF0-6F5E992B14BE}"/>
              </a:ext>
            </a:extLst>
          </p:cNvPr>
          <p:cNvSpPr>
            <a:spLocks noGrp="1"/>
          </p:cNvSpPr>
          <p:nvPr>
            <p:ph idx="1"/>
          </p:nvPr>
        </p:nvSpPr>
        <p:spPr>
          <a:xfrm>
            <a:off x="675549" y="1587986"/>
            <a:ext cx="5487761" cy="1975516"/>
          </a:xfrm>
        </p:spPr>
        <p:txBody>
          <a:bodyPr>
            <a:noAutofit/>
          </a:bodyPr>
          <a:lstStyle/>
          <a:p>
            <a:pPr marL="0" indent="0" algn="just">
              <a:lnSpc>
                <a:spcPct val="134000"/>
              </a:lnSpc>
              <a:buNone/>
            </a:pPr>
            <a:r>
              <a:rPr lang="de-DE" sz="1500" b="1" dirty="0">
                <a:solidFill>
                  <a:schemeClr val="accent1">
                    <a:lumMod val="50000"/>
                  </a:schemeClr>
                </a:solidFill>
                <a:latin typeface="+mj-lt"/>
                <a:ea typeface="+mn-lt"/>
                <a:cs typeface="+mn-lt"/>
              </a:rPr>
              <a:t>HONEST</a:t>
            </a:r>
            <a:endParaRPr lang="de-DE" sz="1500" b="1" dirty="0">
              <a:solidFill>
                <a:schemeClr val="accent1">
                  <a:lumMod val="50000"/>
                </a:schemeClr>
              </a:solidFill>
              <a:latin typeface="+mj-lt"/>
              <a:ea typeface="Roboto condensed"/>
              <a:cs typeface="Calibri" panose="020F0502020204030204"/>
            </a:endParaRPr>
          </a:p>
          <a:p>
            <a:pPr marL="0" indent="0" algn="just">
              <a:lnSpc>
                <a:spcPct val="134000"/>
              </a:lnSpc>
              <a:buNone/>
            </a:pPr>
            <a:r>
              <a:rPr lang="en-US" sz="1500" dirty="0">
                <a:solidFill>
                  <a:schemeClr val="accent1">
                    <a:lumMod val="50000"/>
                  </a:schemeClr>
                </a:solidFill>
                <a:latin typeface="+mj-lt"/>
                <a:ea typeface="+mn-lt"/>
                <a:cs typeface="+mn-lt"/>
              </a:rPr>
              <a:t>We only work with clients who can benefit from our expertise. We are not interested in status symbols, only in achieving results in a way that is transparent and beneficial for everyone</a:t>
            </a:r>
            <a:r>
              <a:rPr lang="de-DE" sz="1500" dirty="0">
                <a:solidFill>
                  <a:schemeClr val="accent1">
                    <a:lumMod val="50000"/>
                  </a:schemeClr>
                </a:solidFill>
                <a:latin typeface="+mj-lt"/>
                <a:ea typeface="+mn-lt"/>
                <a:cs typeface="+mn-lt"/>
              </a:rPr>
              <a:t>.</a:t>
            </a:r>
          </a:p>
          <a:p>
            <a:pPr marL="0" indent="0" algn="just">
              <a:lnSpc>
                <a:spcPct val="134000"/>
              </a:lnSpc>
              <a:buNone/>
            </a:pPr>
            <a:endParaRPr lang="de-DE" sz="1500" dirty="0">
              <a:solidFill>
                <a:schemeClr val="accent1">
                  <a:lumMod val="50000"/>
                </a:schemeClr>
              </a:solidFill>
              <a:latin typeface="+mj-lt"/>
              <a:ea typeface="+mn-lt"/>
              <a:cs typeface="+mn-lt"/>
            </a:endParaRPr>
          </a:p>
        </p:txBody>
      </p:sp>
      <p:cxnSp>
        <p:nvCxnSpPr>
          <p:cNvPr id="5" name="Gerader Verbinder 4">
            <a:extLst>
              <a:ext uri="{FF2B5EF4-FFF2-40B4-BE49-F238E27FC236}">
                <a16:creationId xmlns:a16="http://schemas.microsoft.com/office/drawing/2014/main" id="{852A53A4-B5AC-0B23-BB4C-2197DB718C4E}"/>
              </a:ext>
            </a:extLst>
          </p:cNvPr>
          <p:cNvCxnSpPr>
            <a:cxnSpLocks/>
          </p:cNvCxnSpPr>
          <p:nvPr/>
        </p:nvCxnSpPr>
        <p:spPr>
          <a:xfrm>
            <a:off x="675549" y="1521990"/>
            <a:ext cx="810238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 name="Inhaltsplatzhalter 2">
            <a:extLst>
              <a:ext uri="{FF2B5EF4-FFF2-40B4-BE49-F238E27FC236}">
                <a16:creationId xmlns:a16="http://schemas.microsoft.com/office/drawing/2014/main" id="{6B363E2F-AF84-0D09-B53E-67693B0A06DE}"/>
              </a:ext>
            </a:extLst>
          </p:cNvPr>
          <p:cNvSpPr txBox="1">
            <a:spLocks/>
          </p:cNvSpPr>
          <p:nvPr/>
        </p:nvSpPr>
        <p:spPr>
          <a:xfrm>
            <a:off x="6466747" y="1587986"/>
            <a:ext cx="5030561" cy="19755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4000"/>
              </a:lnSpc>
              <a:buFont typeface="Arial" panose="020B0604020202020204" pitchFamily="34" charset="0"/>
              <a:buNone/>
            </a:pPr>
            <a:r>
              <a:rPr lang="de-DE" sz="1500" b="1">
                <a:solidFill>
                  <a:schemeClr val="accent1">
                    <a:lumMod val="50000"/>
                  </a:schemeClr>
                </a:solidFill>
                <a:latin typeface="+mj-lt"/>
                <a:ea typeface="+mn-lt"/>
                <a:cs typeface="+mn-lt"/>
              </a:rPr>
              <a:t>PRAGMATIC</a:t>
            </a:r>
            <a:endParaRPr lang="de-DE" sz="1500" b="1">
              <a:solidFill>
                <a:schemeClr val="accent1">
                  <a:lumMod val="50000"/>
                </a:schemeClr>
              </a:solidFill>
              <a:latin typeface="+mj-lt"/>
              <a:ea typeface="Roboto condensed"/>
              <a:cs typeface="Calibri" panose="020F0502020204030204"/>
            </a:endParaRPr>
          </a:p>
          <a:p>
            <a:pPr marL="0" indent="0" algn="just">
              <a:lnSpc>
                <a:spcPct val="134000"/>
              </a:lnSpc>
              <a:buFont typeface="Arial" panose="020B0604020202020204" pitchFamily="34" charset="0"/>
              <a:buNone/>
            </a:pPr>
            <a:r>
              <a:rPr lang="en-US" sz="1500">
                <a:solidFill>
                  <a:schemeClr val="accent1">
                    <a:lumMod val="50000"/>
                  </a:schemeClr>
                </a:solidFill>
                <a:latin typeface="+mj-lt"/>
                <a:ea typeface="+mn-lt"/>
                <a:cs typeface="+mn-lt"/>
              </a:rPr>
              <a:t>We work fast. But we don’t start until we have a clear goal: We begin by asking “How will you know the appointment was successful, 3 years from now?” This thought drives our process – streamlined, digital, and constantly in communication with you, from the briefing to your new staff member’s first day</a:t>
            </a:r>
            <a:r>
              <a:rPr lang="de-DE" sz="1500">
                <a:solidFill>
                  <a:schemeClr val="accent1">
                    <a:lumMod val="50000"/>
                  </a:schemeClr>
                </a:solidFill>
                <a:latin typeface="+mj-lt"/>
                <a:ea typeface="+mn-lt"/>
                <a:cs typeface="+mn-lt"/>
              </a:rPr>
              <a:t>.</a:t>
            </a:r>
            <a:endParaRPr lang="de-DE" sz="1500">
              <a:solidFill>
                <a:schemeClr val="accent1">
                  <a:lumMod val="50000"/>
                </a:schemeClr>
              </a:solidFill>
              <a:latin typeface="+mj-lt"/>
              <a:ea typeface="Roboto condensed"/>
              <a:cs typeface="Calibri" panose="020F0502020204030204"/>
            </a:endParaRPr>
          </a:p>
        </p:txBody>
      </p:sp>
      <p:sp>
        <p:nvSpPr>
          <p:cNvPr id="7" name="Inhaltsplatzhalter 2">
            <a:extLst>
              <a:ext uri="{FF2B5EF4-FFF2-40B4-BE49-F238E27FC236}">
                <a16:creationId xmlns:a16="http://schemas.microsoft.com/office/drawing/2014/main" id="{1022B07F-960F-6BFA-AABC-67B36311CB09}"/>
              </a:ext>
            </a:extLst>
          </p:cNvPr>
          <p:cNvSpPr txBox="1">
            <a:spLocks/>
          </p:cNvSpPr>
          <p:nvPr/>
        </p:nvSpPr>
        <p:spPr>
          <a:xfrm>
            <a:off x="675549" y="3915189"/>
            <a:ext cx="5487761" cy="230209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4000"/>
              </a:lnSpc>
              <a:buFont typeface="Arial" panose="020B0604020202020204" pitchFamily="34" charset="0"/>
              <a:buNone/>
            </a:pPr>
            <a:r>
              <a:rPr lang="de-DE" sz="1500" b="1" dirty="0">
                <a:solidFill>
                  <a:schemeClr val="accent1">
                    <a:lumMod val="50000"/>
                  </a:schemeClr>
                </a:solidFill>
                <a:latin typeface="+mj-lt"/>
                <a:ea typeface="+mn-lt"/>
                <a:cs typeface="+mn-lt"/>
              </a:rPr>
              <a:t>PERSONAL</a:t>
            </a:r>
            <a:endParaRPr lang="de-DE" sz="1500" b="1" dirty="0">
              <a:solidFill>
                <a:schemeClr val="accent1">
                  <a:lumMod val="50000"/>
                </a:schemeClr>
              </a:solidFill>
              <a:latin typeface="+mj-lt"/>
              <a:ea typeface="Roboto condensed"/>
              <a:cs typeface="Calibri" panose="020F0502020204030204"/>
            </a:endParaRPr>
          </a:p>
          <a:p>
            <a:pPr marL="0" indent="0" algn="just">
              <a:lnSpc>
                <a:spcPct val="134000"/>
              </a:lnSpc>
              <a:buFont typeface="Arial" panose="020B0604020202020204" pitchFamily="34" charset="0"/>
              <a:buNone/>
            </a:pPr>
            <a:r>
              <a:rPr lang="en-US" sz="1500" dirty="0">
                <a:solidFill>
                  <a:schemeClr val="accent1">
                    <a:lumMod val="50000"/>
                  </a:schemeClr>
                </a:solidFill>
                <a:latin typeface="+mj-lt"/>
                <a:ea typeface="+mn-lt"/>
                <a:cs typeface="+mn-lt"/>
              </a:rPr>
              <a:t>We put all of our resources into finding you the top talents you are looking for – and we get involved ourselves. We have excellent networks, and we are always hot on the heels of fresh talent. That is how we find the people that you need right now. And we help them </a:t>
            </a:r>
            <a:r>
              <a:rPr lang="en-US" sz="1500" dirty="0" err="1">
                <a:solidFill>
                  <a:schemeClr val="accent1">
                    <a:lumMod val="50000"/>
                  </a:schemeClr>
                </a:solidFill>
                <a:latin typeface="+mj-lt"/>
                <a:ea typeface="+mn-lt"/>
                <a:cs typeface="+mn-lt"/>
              </a:rPr>
              <a:t>realise</a:t>
            </a:r>
            <a:r>
              <a:rPr lang="en-US" sz="1500" dirty="0">
                <a:solidFill>
                  <a:schemeClr val="accent1">
                    <a:lumMod val="50000"/>
                  </a:schemeClr>
                </a:solidFill>
                <a:latin typeface="+mj-lt"/>
                <a:ea typeface="+mn-lt"/>
                <a:cs typeface="+mn-lt"/>
              </a:rPr>
              <a:t> that your company is the right place for them</a:t>
            </a:r>
            <a:r>
              <a:rPr lang="de-DE" sz="1500" dirty="0">
                <a:solidFill>
                  <a:schemeClr val="accent1">
                    <a:lumMod val="50000"/>
                  </a:schemeClr>
                </a:solidFill>
                <a:latin typeface="+mj-lt"/>
                <a:ea typeface="+mn-lt"/>
                <a:cs typeface="+mn-lt"/>
              </a:rPr>
              <a:t>.</a:t>
            </a:r>
          </a:p>
        </p:txBody>
      </p:sp>
      <p:sp>
        <p:nvSpPr>
          <p:cNvPr id="8" name="Inhaltsplatzhalter 2">
            <a:extLst>
              <a:ext uri="{FF2B5EF4-FFF2-40B4-BE49-F238E27FC236}">
                <a16:creationId xmlns:a16="http://schemas.microsoft.com/office/drawing/2014/main" id="{86EE66F6-7DF4-18F8-7BE3-0FF9F882DC40}"/>
              </a:ext>
            </a:extLst>
          </p:cNvPr>
          <p:cNvSpPr txBox="1">
            <a:spLocks/>
          </p:cNvSpPr>
          <p:nvPr/>
        </p:nvSpPr>
        <p:spPr>
          <a:xfrm>
            <a:off x="6466747" y="3915189"/>
            <a:ext cx="5030561" cy="222704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34000"/>
              </a:lnSpc>
              <a:buFont typeface="Arial" panose="020B0604020202020204" pitchFamily="34" charset="0"/>
              <a:buNone/>
            </a:pPr>
            <a:r>
              <a:rPr lang="de-DE" sz="1500" b="1">
                <a:solidFill>
                  <a:schemeClr val="accent1">
                    <a:lumMod val="50000"/>
                  </a:schemeClr>
                </a:solidFill>
                <a:latin typeface="+mj-lt"/>
                <a:ea typeface="+mn-lt"/>
                <a:cs typeface="+mn-lt"/>
              </a:rPr>
              <a:t>DIVERSE</a:t>
            </a:r>
            <a:endParaRPr lang="de-DE" sz="1500" b="1">
              <a:solidFill>
                <a:schemeClr val="accent1">
                  <a:lumMod val="50000"/>
                </a:schemeClr>
              </a:solidFill>
              <a:latin typeface="+mj-lt"/>
              <a:ea typeface="Roboto condensed"/>
              <a:cs typeface="Calibri" panose="020F0502020204030204"/>
            </a:endParaRPr>
          </a:p>
          <a:p>
            <a:pPr marL="0" indent="0" algn="just">
              <a:lnSpc>
                <a:spcPct val="134000"/>
              </a:lnSpc>
              <a:buFont typeface="Arial" panose="020B0604020202020204" pitchFamily="34" charset="0"/>
              <a:buNone/>
            </a:pPr>
            <a:r>
              <a:rPr lang="en-US" sz="1500">
                <a:solidFill>
                  <a:schemeClr val="accent1">
                    <a:lumMod val="50000"/>
                  </a:schemeClr>
                </a:solidFill>
                <a:latin typeface="+mj-lt"/>
                <a:ea typeface="+mn-lt"/>
                <a:cs typeface="+mn-lt"/>
              </a:rPr>
              <a:t>We know where the obstacles lie, and we know where things get tough – we have worked through them ourselves, as employees, as managers, as founders, and as mothers. That’s how we know how diversity really works, and how diversity can best benefit your company</a:t>
            </a:r>
            <a:r>
              <a:rPr lang="de-DE" sz="1500">
                <a:solidFill>
                  <a:schemeClr val="accent1">
                    <a:lumMod val="50000"/>
                  </a:schemeClr>
                </a:solidFill>
                <a:latin typeface="+mj-lt"/>
                <a:ea typeface="+mn-lt"/>
                <a:cs typeface="+mn-lt"/>
              </a:rPr>
              <a:t>.</a:t>
            </a:r>
            <a:endParaRPr lang="de-DE" sz="1500">
              <a:solidFill>
                <a:schemeClr val="accent1">
                  <a:lumMod val="50000"/>
                </a:schemeClr>
              </a:solidFill>
              <a:latin typeface="+mj-lt"/>
              <a:ea typeface="Roboto condensed"/>
              <a:cs typeface="Calibri" panose="020F0502020204030204"/>
            </a:endParaRPr>
          </a:p>
          <a:p>
            <a:endParaRPr lang="de-DE" sz="1500"/>
          </a:p>
        </p:txBody>
      </p:sp>
      <p:sp>
        <p:nvSpPr>
          <p:cNvPr id="10" name="Titel 1">
            <a:extLst>
              <a:ext uri="{FF2B5EF4-FFF2-40B4-BE49-F238E27FC236}">
                <a16:creationId xmlns:a16="http://schemas.microsoft.com/office/drawing/2014/main" id="{11F586DA-9A11-FD7B-5F09-6541C02C0971}"/>
              </a:ext>
            </a:extLst>
          </p:cNvPr>
          <p:cNvSpPr>
            <a:spLocks noGrp="1"/>
          </p:cNvSpPr>
          <p:nvPr>
            <p:ph type="title"/>
          </p:nvPr>
        </p:nvSpPr>
        <p:spPr>
          <a:xfrm>
            <a:off x="740664" y="381295"/>
            <a:ext cx="10515600" cy="1325563"/>
          </a:xfrm>
        </p:spPr>
        <p:txBody>
          <a:bodyPr>
            <a:normAutofit/>
          </a:bodyPr>
          <a:lstStyle/>
          <a:p>
            <a:r>
              <a:rPr lang="en-AU" sz="4600"/>
              <a:t>Our Values</a:t>
            </a:r>
          </a:p>
        </p:txBody>
      </p:sp>
    </p:spTree>
    <p:extLst>
      <p:ext uri="{BB962C8B-B14F-4D97-AF65-F5344CB8AC3E}">
        <p14:creationId xmlns:p14="http://schemas.microsoft.com/office/powerpoint/2010/main" val="3684991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Gerader Verbinder 3">
            <a:extLst>
              <a:ext uri="{FF2B5EF4-FFF2-40B4-BE49-F238E27FC236}">
                <a16:creationId xmlns:a16="http://schemas.microsoft.com/office/drawing/2014/main" id="{7D4A36BC-E4DE-F0CE-7891-871E1E624C03}"/>
              </a:ext>
            </a:extLst>
          </p:cNvPr>
          <p:cNvCxnSpPr>
            <a:cxnSpLocks/>
          </p:cNvCxnSpPr>
          <p:nvPr/>
        </p:nvCxnSpPr>
        <p:spPr>
          <a:xfrm>
            <a:off x="675549" y="1521990"/>
            <a:ext cx="8102384" cy="0"/>
          </a:xfrm>
          <a:prstGeom prst="line">
            <a:avLst/>
          </a:prstGeom>
          <a:ln w="19050"/>
        </p:spPr>
        <p:style>
          <a:lnRef idx="1">
            <a:schemeClr val="accent1"/>
          </a:lnRef>
          <a:fillRef idx="0">
            <a:schemeClr val="accent1"/>
          </a:fillRef>
          <a:effectRef idx="0">
            <a:schemeClr val="accent1"/>
          </a:effectRef>
          <a:fontRef idx="minor">
            <a:schemeClr val="tx1"/>
          </a:fontRef>
        </p:style>
      </p:cxnSp>
      <p:graphicFrame>
        <p:nvGraphicFramePr>
          <p:cNvPr id="7" name="Tabelle 5">
            <a:extLst>
              <a:ext uri="{FF2B5EF4-FFF2-40B4-BE49-F238E27FC236}">
                <a16:creationId xmlns:a16="http://schemas.microsoft.com/office/drawing/2014/main" id="{6AD9F07F-43E2-84CA-0D07-38A956AAE4E6}"/>
              </a:ext>
            </a:extLst>
          </p:cNvPr>
          <p:cNvGraphicFramePr>
            <a:graphicFrameLocks/>
          </p:cNvGraphicFramePr>
          <p:nvPr>
            <p:extLst>
              <p:ext uri="{D42A27DB-BD31-4B8C-83A1-F6EECF244321}">
                <p14:modId xmlns:p14="http://schemas.microsoft.com/office/powerpoint/2010/main" val="1973669651"/>
              </p:ext>
            </p:extLst>
          </p:nvPr>
        </p:nvGraphicFramePr>
        <p:xfrm>
          <a:off x="687908" y="2499516"/>
          <a:ext cx="4878650" cy="2590800"/>
        </p:xfrm>
        <a:graphic>
          <a:graphicData uri="http://schemas.openxmlformats.org/drawingml/2006/table">
            <a:tbl>
              <a:tblPr firstRow="1" bandRow="1">
                <a:tableStyleId>{5FD0F851-EC5A-4D38-B0AD-8093EC10F338}</a:tableStyleId>
              </a:tblPr>
              <a:tblGrid>
                <a:gridCol w="3164931">
                  <a:extLst>
                    <a:ext uri="{9D8B030D-6E8A-4147-A177-3AD203B41FA5}">
                      <a16:colId xmlns:a16="http://schemas.microsoft.com/office/drawing/2014/main" val="2951774170"/>
                    </a:ext>
                  </a:extLst>
                </a:gridCol>
                <a:gridCol w="1713719">
                  <a:extLst>
                    <a:ext uri="{9D8B030D-6E8A-4147-A177-3AD203B41FA5}">
                      <a16:colId xmlns:a16="http://schemas.microsoft.com/office/drawing/2014/main" val="1888624900"/>
                    </a:ext>
                  </a:extLst>
                </a:gridCol>
              </a:tblGrid>
              <a:tr h="429417">
                <a:tc>
                  <a:txBody>
                    <a:bodyPr/>
                    <a:lstStyle/>
                    <a:p>
                      <a:r>
                        <a:rPr lang="en-GB" sz="1400" b="0" noProof="0" dirty="0">
                          <a:solidFill>
                            <a:schemeClr val="bg2">
                              <a:lumMod val="25000"/>
                            </a:schemeClr>
                          </a:solidFill>
                        </a:rPr>
                        <a:t>Explanation</a:t>
                      </a: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b="0" noProof="0" dirty="0">
                          <a:solidFill>
                            <a:schemeClr val="bg2">
                              <a:lumMod val="25000"/>
                            </a:schemeClr>
                          </a:solidFill>
                        </a:rPr>
                        <a:t>Investor/Owner</a:t>
                      </a:r>
                    </a:p>
                    <a:p>
                      <a:endParaRPr lang="en-GB" sz="1400" b="0" noProof="0" dirty="0">
                        <a:solidFill>
                          <a:schemeClr val="bg2">
                            <a:lumMod val="25000"/>
                          </a:schemeClr>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10182729"/>
                  </a:ext>
                </a:extLst>
              </a:tr>
              <a:tr h="444689">
                <a:tc>
                  <a:txBody>
                    <a:bodyPr/>
                    <a:lstStyle/>
                    <a:p>
                      <a:r>
                        <a:rPr lang="en-GB" sz="1400" noProof="0" dirty="0">
                          <a:solidFill>
                            <a:schemeClr val="bg2">
                              <a:lumMod val="25000"/>
                            </a:schemeClr>
                          </a:solidFill>
                        </a:rPr>
                        <a:t>Explanation</a:t>
                      </a:r>
                    </a:p>
                  </a:txBody>
                  <a:tcP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noProof="0" dirty="0">
                          <a:solidFill>
                            <a:schemeClr val="bg2">
                              <a:lumMod val="25000"/>
                            </a:schemeClr>
                          </a:solidFill>
                        </a:rPr>
                        <a:t>Investor/Owner</a:t>
                      </a:r>
                    </a:p>
                    <a:p>
                      <a:endParaRPr lang="en-GB" sz="1400" noProof="0" dirty="0">
                        <a:solidFill>
                          <a:schemeClr val="bg2">
                            <a:lumMod val="25000"/>
                          </a:schemeClr>
                        </a:solidFill>
                      </a:endParaRPr>
                    </a:p>
                  </a:txBody>
                  <a:tcP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3946939689"/>
                  </a:ext>
                </a:extLst>
              </a:tr>
              <a:tr h="429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dirty="0">
                          <a:solidFill>
                            <a:schemeClr val="bg2">
                              <a:lumMod val="25000"/>
                            </a:schemeClr>
                          </a:solidFill>
                        </a:rPr>
                        <a:t>Explanation</a:t>
                      </a:r>
                    </a:p>
                  </a:txBody>
                  <a:tcPr>
                    <a:lnL>
                      <a:noFill/>
                    </a:lnL>
                    <a:lnR>
                      <a:noFill/>
                    </a:lnR>
                    <a:lnT>
                      <a:noFill/>
                    </a:lnT>
                    <a:lnB>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noProof="0" dirty="0">
                          <a:solidFill>
                            <a:schemeClr val="bg2">
                              <a:lumMod val="25000"/>
                            </a:schemeClr>
                          </a:solidFill>
                        </a:rPr>
                        <a:t>Investor/Owner</a:t>
                      </a:r>
                    </a:p>
                    <a:p>
                      <a:endParaRPr lang="en-GB" sz="1400" noProof="0" dirty="0">
                        <a:solidFill>
                          <a:schemeClr val="bg2">
                            <a:lumMod val="25000"/>
                          </a:schemeClr>
                        </a:solidFill>
                      </a:endParaRP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60298578"/>
                  </a:ext>
                </a:extLst>
              </a:tr>
              <a:tr h="429417">
                <a:tc>
                  <a:txBody>
                    <a:bodyPr/>
                    <a:lstStyle/>
                    <a:p>
                      <a:r>
                        <a:rPr lang="en-GB" sz="1400" noProof="0" dirty="0">
                          <a:solidFill>
                            <a:schemeClr val="bg2">
                              <a:lumMod val="25000"/>
                            </a:schemeClr>
                          </a:solidFill>
                        </a:rPr>
                        <a:t>Explanation</a:t>
                      </a:r>
                    </a:p>
                  </a:txBody>
                  <a:tcPr>
                    <a:lnL>
                      <a:noFill/>
                    </a:lnL>
                    <a:lnR>
                      <a:noFill/>
                    </a:lnR>
                    <a:lnT>
                      <a:noFill/>
                    </a:lnT>
                    <a:lnB>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noProof="0" dirty="0">
                          <a:solidFill>
                            <a:schemeClr val="bg2">
                              <a:lumMod val="25000"/>
                            </a:schemeClr>
                          </a:solidFill>
                        </a:rPr>
                        <a:t>Investor/Owner</a:t>
                      </a:r>
                    </a:p>
                    <a:p>
                      <a:endParaRPr lang="en-GB" sz="1400" noProof="0" dirty="0">
                        <a:solidFill>
                          <a:schemeClr val="bg2">
                            <a:lumMod val="25000"/>
                          </a:schemeClr>
                        </a:solidFill>
                      </a:endParaRP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846853148"/>
                  </a:ext>
                </a:extLst>
              </a:tr>
              <a:tr h="36155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dirty="0">
                          <a:solidFill>
                            <a:schemeClr val="bg2">
                              <a:lumMod val="25000"/>
                            </a:schemeClr>
                          </a:solidFill>
                        </a:rPr>
                        <a:t>Explanation</a:t>
                      </a: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b="0" noProof="0" dirty="0">
                          <a:solidFill>
                            <a:schemeClr val="bg2">
                              <a:lumMod val="25000"/>
                            </a:schemeClr>
                          </a:solidFill>
                        </a:rPr>
                        <a:t>Investor/Owner</a:t>
                      </a:r>
                    </a:p>
                    <a:p>
                      <a:endParaRPr lang="en-GB" sz="1400" b="0" noProof="0" dirty="0">
                        <a:solidFill>
                          <a:schemeClr val="bg2">
                            <a:lumMod val="25000"/>
                          </a:schemeClr>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02705777"/>
                  </a:ext>
                </a:extLst>
              </a:tr>
            </a:tbl>
          </a:graphicData>
        </a:graphic>
      </p:graphicFrame>
      <p:sp>
        <p:nvSpPr>
          <p:cNvPr id="3" name="Textfeld 2">
            <a:extLst>
              <a:ext uri="{FF2B5EF4-FFF2-40B4-BE49-F238E27FC236}">
                <a16:creationId xmlns:a16="http://schemas.microsoft.com/office/drawing/2014/main" id="{E3B2BCC8-AA28-8777-3CED-4A49E2B1A8FF}"/>
              </a:ext>
            </a:extLst>
          </p:cNvPr>
          <p:cNvSpPr txBox="1"/>
          <p:nvPr/>
        </p:nvSpPr>
        <p:spPr>
          <a:xfrm flipH="1">
            <a:off x="675549" y="1993425"/>
            <a:ext cx="2921001" cy="338554"/>
          </a:xfrm>
          <a:prstGeom prst="rect">
            <a:avLst/>
          </a:prstGeom>
          <a:noFill/>
        </p:spPr>
        <p:txBody>
          <a:bodyPr wrap="square" rtlCol="0">
            <a:spAutoFit/>
          </a:bodyPr>
          <a:lstStyle/>
          <a:p>
            <a:r>
              <a:rPr lang="en-GB" sz="1600" b="1" dirty="0">
                <a:solidFill>
                  <a:schemeClr val="bg2">
                    <a:lumMod val="25000"/>
                  </a:schemeClr>
                </a:solidFill>
              </a:rPr>
              <a:t>POSITION TO BE DEFINED</a:t>
            </a:r>
          </a:p>
        </p:txBody>
      </p:sp>
      <p:sp>
        <p:nvSpPr>
          <p:cNvPr id="5" name="Textfeld 4">
            <a:extLst>
              <a:ext uri="{FF2B5EF4-FFF2-40B4-BE49-F238E27FC236}">
                <a16:creationId xmlns:a16="http://schemas.microsoft.com/office/drawing/2014/main" id="{1334EE7E-1A3F-428E-FB8D-7315871958A8}"/>
              </a:ext>
            </a:extLst>
          </p:cNvPr>
          <p:cNvSpPr txBox="1"/>
          <p:nvPr/>
        </p:nvSpPr>
        <p:spPr>
          <a:xfrm flipH="1">
            <a:off x="6368360" y="2003455"/>
            <a:ext cx="4270524" cy="338554"/>
          </a:xfrm>
          <a:prstGeom prst="rect">
            <a:avLst/>
          </a:prstGeom>
          <a:noFill/>
        </p:spPr>
        <p:txBody>
          <a:bodyPr wrap="square" rtlCol="0">
            <a:spAutoFit/>
          </a:bodyPr>
          <a:lstStyle/>
          <a:p>
            <a:r>
              <a:rPr lang="en-GB" sz="1600" b="1" dirty="0">
                <a:solidFill>
                  <a:schemeClr val="bg2">
                    <a:lumMod val="25000"/>
                  </a:schemeClr>
                </a:solidFill>
              </a:rPr>
              <a:t>POSITION TO BE DEFINED</a:t>
            </a:r>
          </a:p>
        </p:txBody>
      </p:sp>
      <p:graphicFrame>
        <p:nvGraphicFramePr>
          <p:cNvPr id="6" name="Tabelle 5">
            <a:extLst>
              <a:ext uri="{FF2B5EF4-FFF2-40B4-BE49-F238E27FC236}">
                <a16:creationId xmlns:a16="http://schemas.microsoft.com/office/drawing/2014/main" id="{EC5E4C9C-7136-B45F-BA0F-3214F052A244}"/>
              </a:ext>
            </a:extLst>
          </p:cNvPr>
          <p:cNvGraphicFramePr>
            <a:graphicFrameLocks/>
          </p:cNvGraphicFramePr>
          <p:nvPr>
            <p:extLst>
              <p:ext uri="{D42A27DB-BD31-4B8C-83A1-F6EECF244321}">
                <p14:modId xmlns:p14="http://schemas.microsoft.com/office/powerpoint/2010/main" val="2107137289"/>
              </p:ext>
            </p:extLst>
          </p:nvPr>
        </p:nvGraphicFramePr>
        <p:xfrm>
          <a:off x="6368360" y="2458004"/>
          <a:ext cx="4878650" cy="2673824"/>
        </p:xfrm>
        <a:graphic>
          <a:graphicData uri="http://schemas.openxmlformats.org/drawingml/2006/table">
            <a:tbl>
              <a:tblPr firstRow="1" bandRow="1">
                <a:tableStyleId>{5FD0F851-EC5A-4D38-B0AD-8093EC10F338}</a:tableStyleId>
              </a:tblPr>
              <a:tblGrid>
                <a:gridCol w="3164932">
                  <a:extLst>
                    <a:ext uri="{9D8B030D-6E8A-4147-A177-3AD203B41FA5}">
                      <a16:colId xmlns:a16="http://schemas.microsoft.com/office/drawing/2014/main" val="2951774170"/>
                    </a:ext>
                  </a:extLst>
                </a:gridCol>
                <a:gridCol w="1713718">
                  <a:extLst>
                    <a:ext uri="{9D8B030D-6E8A-4147-A177-3AD203B41FA5}">
                      <a16:colId xmlns:a16="http://schemas.microsoft.com/office/drawing/2014/main" val="1888624900"/>
                    </a:ext>
                  </a:extLst>
                </a:gridCol>
              </a:tblGrid>
              <a:tr h="601184">
                <a:tc>
                  <a:txBody>
                    <a:bodyPr/>
                    <a:lstStyle/>
                    <a:p>
                      <a:r>
                        <a:rPr lang="en-GB" sz="1400" b="0" noProof="0" dirty="0">
                          <a:solidFill>
                            <a:schemeClr val="bg2">
                              <a:lumMod val="25000"/>
                            </a:schemeClr>
                          </a:solidFill>
                        </a:rPr>
                        <a:t>Explanation</a:t>
                      </a:r>
                    </a:p>
                  </a:txBody>
                  <a:tcP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r>
                        <a:rPr lang="en-GB" sz="1400" b="0" noProof="0" dirty="0">
                          <a:solidFill>
                            <a:schemeClr val="bg2">
                              <a:lumMod val="25000"/>
                            </a:schemeClr>
                          </a:solidFill>
                        </a:rPr>
                        <a:t>Investor/Owner</a:t>
                      </a:r>
                    </a:p>
                    <a:p>
                      <a:endParaRPr lang="en-GB" sz="1400" b="0" noProof="0" dirty="0">
                        <a:solidFill>
                          <a:schemeClr val="bg2">
                            <a:lumMod val="25000"/>
                          </a:schemeClr>
                        </a:solidFill>
                      </a:endParaRPr>
                    </a:p>
                  </a:txBody>
                  <a:tcPr>
                    <a:lnL>
                      <a:noFill/>
                    </a:lnL>
                    <a:lnR>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10182729"/>
                  </a:ext>
                </a:extLst>
              </a:tr>
              <a:tr h="300117">
                <a:tc>
                  <a:txBody>
                    <a:bodyPr/>
                    <a:lstStyle/>
                    <a:p>
                      <a:r>
                        <a:rPr lang="en-GB" sz="1400" noProof="0" dirty="0">
                          <a:solidFill>
                            <a:schemeClr val="bg2">
                              <a:lumMod val="25000"/>
                            </a:schemeClr>
                          </a:solidFill>
                        </a:rPr>
                        <a:t>Explanation</a:t>
                      </a:r>
                    </a:p>
                  </a:txBody>
                  <a:tcPr>
                    <a:lnL>
                      <a:noFill/>
                    </a:lnL>
                    <a:lnR>
                      <a:noFill/>
                    </a:lnR>
                    <a:lnT w="12700" cmpd="sng">
                      <a:noFill/>
                    </a:lnT>
                    <a:lnB>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noProof="0" dirty="0">
                          <a:solidFill>
                            <a:schemeClr val="bg2">
                              <a:lumMod val="25000"/>
                            </a:schemeClr>
                          </a:solidFill>
                        </a:rPr>
                        <a:t>Investor/Owner</a:t>
                      </a:r>
                    </a:p>
                    <a:p>
                      <a:endParaRPr lang="en-GB" sz="1400" noProof="0" dirty="0">
                        <a:solidFill>
                          <a:schemeClr val="bg2">
                            <a:lumMod val="25000"/>
                          </a:schemeClr>
                        </a:solidFill>
                      </a:endParaRPr>
                    </a:p>
                  </a:txBody>
                  <a:tcPr>
                    <a:lnL>
                      <a:noFill/>
                    </a:lnL>
                    <a:lnR>
                      <a:noFill/>
                    </a:lnR>
                    <a:lnT w="12700" cmpd="sng">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46939689"/>
                  </a:ext>
                </a:extLst>
              </a:tr>
              <a:tr h="300117">
                <a:tc>
                  <a:txBody>
                    <a:bodyPr/>
                    <a:lstStyle/>
                    <a:p>
                      <a:r>
                        <a:rPr lang="en-GB" sz="1400" noProof="0" dirty="0">
                          <a:solidFill>
                            <a:schemeClr val="bg2">
                              <a:lumMod val="25000"/>
                            </a:schemeClr>
                          </a:solidFill>
                        </a:rPr>
                        <a:t>Explanation</a:t>
                      </a:r>
                    </a:p>
                  </a:txBody>
                  <a:tcPr>
                    <a:lnL>
                      <a:noFill/>
                    </a:lnL>
                    <a:lnR>
                      <a:noFill/>
                    </a:lnR>
                    <a:lnT>
                      <a:noFill/>
                    </a:lnT>
                    <a:lnB>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noProof="0" dirty="0">
                          <a:solidFill>
                            <a:schemeClr val="bg2">
                              <a:lumMod val="25000"/>
                            </a:schemeClr>
                          </a:solidFill>
                        </a:rPr>
                        <a:t>Investor/Owner</a:t>
                      </a:r>
                    </a:p>
                    <a:p>
                      <a:endParaRPr lang="en-GB" sz="1400" noProof="0" dirty="0">
                        <a:solidFill>
                          <a:schemeClr val="bg2">
                            <a:lumMod val="25000"/>
                          </a:schemeClr>
                        </a:solidFill>
                      </a:endParaRP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60298578"/>
                  </a:ext>
                </a:extLst>
              </a:tr>
              <a:tr h="429417">
                <a:tc>
                  <a:txBody>
                    <a:bodyPr/>
                    <a:lstStyle/>
                    <a:p>
                      <a:r>
                        <a:rPr lang="en-GB" sz="1400" noProof="0" dirty="0">
                          <a:solidFill>
                            <a:schemeClr val="bg2">
                              <a:lumMod val="25000"/>
                            </a:schemeClr>
                          </a:solidFill>
                        </a:rPr>
                        <a:t>Explanation</a:t>
                      </a:r>
                    </a:p>
                  </a:txBody>
                  <a:tcPr>
                    <a:lnL>
                      <a:noFill/>
                    </a:lnL>
                    <a:lnR>
                      <a:noFill/>
                    </a:lnR>
                    <a:lnT>
                      <a:noFill/>
                    </a:lnT>
                    <a:lnB>
                      <a:noFill/>
                    </a:lnB>
                    <a:lnTlToBr w="12700" cmpd="sng">
                      <a:noFill/>
                      <a:prstDash val="solid"/>
                    </a:lnTlToBr>
                    <a:lnBlToTr w="12700" cmpd="sng">
                      <a:noFill/>
                      <a:prstDash val="solid"/>
                    </a:lnBlToTr>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noProof="0" dirty="0">
                          <a:solidFill>
                            <a:schemeClr val="bg2">
                              <a:lumMod val="25000"/>
                            </a:schemeClr>
                          </a:solidFill>
                        </a:rPr>
                        <a:t>Investor/Owner</a:t>
                      </a:r>
                    </a:p>
                    <a:p>
                      <a:endParaRPr lang="en-GB" sz="1400" noProof="0" dirty="0">
                        <a:solidFill>
                          <a:schemeClr val="bg2">
                            <a:lumMod val="25000"/>
                          </a:schemeClr>
                        </a:solidFill>
                      </a:endParaRP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846853148"/>
                  </a:ext>
                </a:extLst>
              </a:tr>
              <a:tr h="429417">
                <a:tc>
                  <a:txBody>
                    <a:bodyPr/>
                    <a:lstStyle/>
                    <a:p>
                      <a:r>
                        <a:rPr lang="en-GB" sz="1400" noProof="0" dirty="0">
                          <a:solidFill>
                            <a:schemeClr val="bg2">
                              <a:lumMod val="25000"/>
                            </a:schemeClr>
                          </a:solidFill>
                        </a:rPr>
                        <a:t>Explanation</a:t>
                      </a: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400" b="0" noProof="0" dirty="0">
                          <a:solidFill>
                            <a:schemeClr val="bg2">
                              <a:lumMod val="25000"/>
                            </a:schemeClr>
                          </a:solidFill>
                        </a:rPr>
                        <a:t>Investor/Owner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noProof="0" dirty="0">
                        <a:solidFill>
                          <a:schemeClr val="bg2">
                            <a:lumMod val="25000"/>
                          </a:schemeClr>
                        </a:solidFill>
                      </a:endParaRPr>
                    </a:p>
                  </a:txBody>
                  <a:tcP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702705777"/>
                  </a:ext>
                </a:extLst>
              </a:tr>
            </a:tbl>
          </a:graphicData>
        </a:graphic>
      </p:graphicFrame>
      <p:sp>
        <p:nvSpPr>
          <p:cNvPr id="17" name="Titel 1">
            <a:extLst>
              <a:ext uri="{FF2B5EF4-FFF2-40B4-BE49-F238E27FC236}">
                <a16:creationId xmlns:a16="http://schemas.microsoft.com/office/drawing/2014/main" id="{89DF0C5C-21A8-A334-98FC-6137D702984E}"/>
              </a:ext>
            </a:extLst>
          </p:cNvPr>
          <p:cNvSpPr>
            <a:spLocks noGrp="1"/>
          </p:cNvSpPr>
          <p:nvPr>
            <p:ph type="title"/>
          </p:nvPr>
        </p:nvSpPr>
        <p:spPr>
          <a:xfrm>
            <a:off x="584200" y="400610"/>
            <a:ext cx="10515600" cy="1325563"/>
          </a:xfrm>
        </p:spPr>
        <p:txBody>
          <a:bodyPr>
            <a:normAutofit/>
          </a:bodyPr>
          <a:lstStyle/>
          <a:p>
            <a:r>
              <a:rPr lang="en-GB" sz="3600" dirty="0"/>
              <a:t>Relevant reference assignments (excerpt)</a:t>
            </a:r>
          </a:p>
        </p:txBody>
      </p:sp>
    </p:spTree>
    <p:extLst>
      <p:ext uri="{BB962C8B-B14F-4D97-AF65-F5344CB8AC3E}">
        <p14:creationId xmlns:p14="http://schemas.microsoft.com/office/powerpoint/2010/main" val="4184031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llipse 3">
            <a:extLst>
              <a:ext uri="{FF2B5EF4-FFF2-40B4-BE49-F238E27FC236}">
                <a16:creationId xmlns:a16="http://schemas.microsoft.com/office/drawing/2014/main" id="{4832DF3B-B5A7-DD34-C5BC-F6585D73EF6C}"/>
              </a:ext>
            </a:extLst>
          </p:cNvPr>
          <p:cNvSpPr/>
          <p:nvPr/>
        </p:nvSpPr>
        <p:spPr>
          <a:xfrm>
            <a:off x="3804730" y="2395418"/>
            <a:ext cx="3726712" cy="3553797"/>
          </a:xfrm>
          <a:prstGeom prst="ellipse">
            <a:avLst/>
          </a:prstGeom>
          <a:solidFill>
            <a:schemeClr val="accent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highlight>
                <a:srgbClr val="008080"/>
              </a:highlight>
            </a:endParaRPr>
          </a:p>
        </p:txBody>
      </p:sp>
      <p:sp>
        <p:nvSpPr>
          <p:cNvPr id="5" name="Ellipse 4">
            <a:extLst>
              <a:ext uri="{FF2B5EF4-FFF2-40B4-BE49-F238E27FC236}">
                <a16:creationId xmlns:a16="http://schemas.microsoft.com/office/drawing/2014/main" id="{00A434A2-4857-CF90-DB89-F4872EB3C44D}"/>
              </a:ext>
            </a:extLst>
          </p:cNvPr>
          <p:cNvSpPr/>
          <p:nvPr/>
        </p:nvSpPr>
        <p:spPr>
          <a:xfrm>
            <a:off x="4170819" y="3128749"/>
            <a:ext cx="2790351" cy="2824953"/>
          </a:xfrm>
          <a:prstGeom prst="ellipse">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highlight>
                <a:srgbClr val="CC6600"/>
              </a:highlight>
            </a:endParaRPr>
          </a:p>
        </p:txBody>
      </p:sp>
      <p:sp>
        <p:nvSpPr>
          <p:cNvPr id="6" name="Ellipse 5">
            <a:extLst>
              <a:ext uri="{FF2B5EF4-FFF2-40B4-BE49-F238E27FC236}">
                <a16:creationId xmlns:a16="http://schemas.microsoft.com/office/drawing/2014/main" id="{FE8D31BE-5A6E-D776-3665-B353CD4DAD07}"/>
              </a:ext>
            </a:extLst>
          </p:cNvPr>
          <p:cNvSpPr/>
          <p:nvPr/>
        </p:nvSpPr>
        <p:spPr>
          <a:xfrm>
            <a:off x="4520434" y="4041577"/>
            <a:ext cx="2213568" cy="1960893"/>
          </a:xfrm>
          <a:prstGeom prst="ellipse">
            <a:avLst/>
          </a:prstGeom>
          <a:solidFill>
            <a:schemeClr val="accent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a:extLst>
              <a:ext uri="{FF2B5EF4-FFF2-40B4-BE49-F238E27FC236}">
                <a16:creationId xmlns:a16="http://schemas.microsoft.com/office/drawing/2014/main" id="{556FBF86-E07D-B856-5006-F096420E0ADA}"/>
              </a:ext>
            </a:extLst>
          </p:cNvPr>
          <p:cNvSpPr txBox="1"/>
          <p:nvPr/>
        </p:nvSpPr>
        <p:spPr>
          <a:xfrm>
            <a:off x="593818" y="6374917"/>
            <a:ext cx="10460046" cy="323165"/>
          </a:xfrm>
          <a:prstGeom prst="rect">
            <a:avLst/>
          </a:prstGeom>
          <a:noFill/>
        </p:spPr>
        <p:txBody>
          <a:bodyPr wrap="square" lIns="91440" tIns="45720" rIns="91440" bIns="45720" rtlCol="0" anchor="t">
            <a:spAutoFit/>
          </a:bodyPr>
          <a:lstStyle/>
          <a:p>
            <a:r>
              <a:rPr lang="de-DE" sz="1500">
                <a:solidFill>
                  <a:schemeClr val="tx1">
                    <a:lumMod val="50000"/>
                    <a:lumOff val="50000"/>
                  </a:schemeClr>
                </a:solidFill>
              </a:rPr>
              <a:t>NOTE: </a:t>
            </a:r>
            <a:r>
              <a:rPr lang="de-DE" sz="1500" err="1">
                <a:solidFill>
                  <a:schemeClr val="tx1">
                    <a:lumMod val="50000"/>
                    <a:lumOff val="50000"/>
                  </a:schemeClr>
                </a:solidFill>
              </a:rPr>
              <a:t>targets</a:t>
            </a:r>
            <a:r>
              <a:rPr lang="de-DE" sz="1500">
                <a:solidFill>
                  <a:schemeClr val="tx1">
                    <a:lumMod val="50000"/>
                    <a:lumOff val="50000"/>
                  </a:schemeClr>
                </a:solidFill>
              </a:rPr>
              <a:t> </a:t>
            </a:r>
            <a:r>
              <a:rPr lang="de-DE" sz="1500" err="1">
                <a:solidFill>
                  <a:schemeClr val="tx1">
                    <a:lumMod val="50000"/>
                    <a:lumOff val="50000"/>
                  </a:schemeClr>
                </a:solidFill>
              </a:rPr>
              <a:t>are</a:t>
            </a:r>
            <a:r>
              <a:rPr lang="de-DE" sz="1500">
                <a:solidFill>
                  <a:schemeClr val="tx1">
                    <a:lumMod val="50000"/>
                    <a:lumOff val="50000"/>
                  </a:schemeClr>
                </a:solidFill>
              </a:rPr>
              <a:t> </a:t>
            </a:r>
            <a:r>
              <a:rPr lang="de-DE" sz="1500" err="1">
                <a:solidFill>
                  <a:schemeClr val="tx1">
                    <a:lumMod val="50000"/>
                    <a:lumOff val="50000"/>
                  </a:schemeClr>
                </a:solidFill>
              </a:rPr>
              <a:t>exepmplary</a:t>
            </a:r>
            <a:r>
              <a:rPr lang="de-DE" sz="1500">
                <a:solidFill>
                  <a:schemeClr val="tx1">
                    <a:lumMod val="50000"/>
                    <a:lumOff val="50000"/>
                  </a:schemeClr>
                </a:solidFill>
              </a:rPr>
              <a:t> and will </a:t>
            </a:r>
            <a:r>
              <a:rPr lang="de-DE" sz="1500" err="1">
                <a:solidFill>
                  <a:schemeClr val="tx1">
                    <a:lumMod val="50000"/>
                    <a:lumOff val="50000"/>
                  </a:schemeClr>
                </a:solidFill>
              </a:rPr>
              <a:t>be</a:t>
            </a:r>
            <a:r>
              <a:rPr lang="de-DE" sz="1500">
                <a:solidFill>
                  <a:schemeClr val="tx1">
                    <a:lumMod val="50000"/>
                    <a:lumOff val="50000"/>
                  </a:schemeClr>
                </a:solidFill>
              </a:rPr>
              <a:t> </a:t>
            </a:r>
            <a:r>
              <a:rPr lang="de-DE" sz="1500" err="1">
                <a:solidFill>
                  <a:schemeClr val="tx1">
                    <a:lumMod val="50000"/>
                    <a:lumOff val="50000"/>
                  </a:schemeClr>
                </a:solidFill>
              </a:rPr>
              <a:t>adapted</a:t>
            </a:r>
            <a:r>
              <a:rPr lang="de-DE" sz="1500">
                <a:solidFill>
                  <a:schemeClr val="tx1">
                    <a:lumMod val="50000"/>
                    <a:lumOff val="50000"/>
                  </a:schemeClr>
                </a:solidFill>
              </a:rPr>
              <a:t> </a:t>
            </a:r>
            <a:r>
              <a:rPr lang="de-DE" sz="1500" err="1">
                <a:solidFill>
                  <a:schemeClr val="tx1">
                    <a:lumMod val="50000"/>
                    <a:lumOff val="50000"/>
                  </a:schemeClr>
                </a:solidFill>
              </a:rPr>
              <a:t>throughout</a:t>
            </a:r>
            <a:r>
              <a:rPr lang="de-DE" sz="1500">
                <a:solidFill>
                  <a:schemeClr val="tx1">
                    <a:lumMod val="50000"/>
                    <a:lumOff val="50000"/>
                  </a:schemeClr>
                </a:solidFill>
              </a:rPr>
              <a:t> </a:t>
            </a:r>
            <a:r>
              <a:rPr lang="de-DE" sz="1500" err="1">
                <a:solidFill>
                  <a:schemeClr val="tx1">
                    <a:lumMod val="50000"/>
                    <a:lumOff val="50000"/>
                  </a:schemeClr>
                </a:solidFill>
              </a:rPr>
              <a:t>the</a:t>
            </a:r>
            <a:r>
              <a:rPr lang="de-DE" sz="1500">
                <a:solidFill>
                  <a:schemeClr val="tx1">
                    <a:lumMod val="50000"/>
                    <a:lumOff val="50000"/>
                  </a:schemeClr>
                </a:solidFill>
              </a:rPr>
              <a:t> </a:t>
            </a:r>
            <a:r>
              <a:rPr lang="de-DE" sz="1500" err="1">
                <a:solidFill>
                  <a:schemeClr val="tx1">
                    <a:lumMod val="50000"/>
                    <a:lumOff val="50000"/>
                  </a:schemeClr>
                </a:solidFill>
              </a:rPr>
              <a:t>process</a:t>
            </a:r>
            <a:r>
              <a:rPr lang="de-DE" sz="1500">
                <a:solidFill>
                  <a:schemeClr val="tx1">
                    <a:lumMod val="50000"/>
                    <a:lumOff val="50000"/>
                  </a:schemeClr>
                </a:solidFill>
              </a:rPr>
              <a:t> </a:t>
            </a:r>
          </a:p>
        </p:txBody>
      </p:sp>
      <p:cxnSp>
        <p:nvCxnSpPr>
          <p:cNvPr id="8" name="Gerader Verbinder 7">
            <a:extLst>
              <a:ext uri="{FF2B5EF4-FFF2-40B4-BE49-F238E27FC236}">
                <a16:creationId xmlns:a16="http://schemas.microsoft.com/office/drawing/2014/main" id="{1492F02C-8850-6AC9-637D-0671AD77C349}"/>
              </a:ext>
            </a:extLst>
          </p:cNvPr>
          <p:cNvCxnSpPr>
            <a:cxnSpLocks/>
          </p:cNvCxnSpPr>
          <p:nvPr/>
        </p:nvCxnSpPr>
        <p:spPr>
          <a:xfrm>
            <a:off x="675549" y="1521990"/>
            <a:ext cx="7554051"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9" name="Titel 1">
            <a:extLst>
              <a:ext uri="{FF2B5EF4-FFF2-40B4-BE49-F238E27FC236}">
                <a16:creationId xmlns:a16="http://schemas.microsoft.com/office/drawing/2014/main" id="{B0844BBE-418E-5414-165D-8C31ADEFD738}"/>
              </a:ext>
            </a:extLst>
          </p:cNvPr>
          <p:cNvSpPr txBox="1">
            <a:spLocks/>
          </p:cNvSpPr>
          <p:nvPr/>
        </p:nvSpPr>
        <p:spPr>
          <a:xfrm>
            <a:off x="595884" y="414235"/>
            <a:ext cx="1100023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dirty="0"/>
              <a:t>Target Universe</a:t>
            </a:r>
          </a:p>
        </p:txBody>
      </p:sp>
      <p:sp>
        <p:nvSpPr>
          <p:cNvPr id="11" name="Freeform 6">
            <a:extLst>
              <a:ext uri="{FF2B5EF4-FFF2-40B4-BE49-F238E27FC236}">
                <a16:creationId xmlns:a16="http://schemas.microsoft.com/office/drawing/2014/main" id="{6185408D-A7DB-6C7E-5CBB-5CF58B9E79E1}"/>
              </a:ext>
            </a:extLst>
          </p:cNvPr>
          <p:cNvSpPr>
            <a:spLocks/>
          </p:cNvSpPr>
          <p:nvPr/>
        </p:nvSpPr>
        <p:spPr bwMode="auto">
          <a:xfrm>
            <a:off x="8359464" y="1669047"/>
            <a:ext cx="1813441" cy="1722476"/>
          </a:xfrm>
          <a:custGeom>
            <a:avLst/>
            <a:gdLst>
              <a:gd name="T0" fmla="*/ 0 w 799"/>
              <a:gd name="T1" fmla="*/ 0 h 466"/>
              <a:gd name="T2" fmla="*/ 0 w 799"/>
              <a:gd name="T3" fmla="*/ 2147483647 h 466"/>
              <a:gd name="T4" fmla="*/ 2147483647 w 799"/>
              <a:gd name="T5" fmla="*/ 2147483647 h 466"/>
              <a:gd name="T6" fmla="*/ 2147483647 w 799"/>
              <a:gd name="T7" fmla="*/ 2147483647 h 466"/>
              <a:gd name="T8" fmla="*/ 2147483647 w 799"/>
              <a:gd name="T9" fmla="*/ 2147483647 h 466"/>
              <a:gd name="T10" fmla="*/ 2147483647 w 799"/>
              <a:gd name="T11" fmla="*/ 0 h 466"/>
              <a:gd name="T12" fmla="*/ 0 w 799"/>
              <a:gd name="T13" fmla="*/ 0 h 466"/>
              <a:gd name="T14" fmla="*/ 0 60000 65536"/>
              <a:gd name="T15" fmla="*/ 0 60000 65536"/>
              <a:gd name="T16" fmla="*/ 0 60000 65536"/>
              <a:gd name="T17" fmla="*/ 0 60000 65536"/>
              <a:gd name="T18" fmla="*/ 0 60000 65536"/>
              <a:gd name="T19" fmla="*/ 0 60000 65536"/>
              <a:gd name="T20" fmla="*/ 0 60000 65536"/>
              <a:gd name="T21" fmla="*/ 0 w 799"/>
              <a:gd name="T22" fmla="*/ 0 h 466"/>
              <a:gd name="T23" fmla="*/ 799 w 799"/>
              <a:gd name="T24" fmla="*/ 466 h 4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466">
                <a:moveTo>
                  <a:pt x="0" y="0"/>
                </a:moveTo>
                <a:cubicBezTo>
                  <a:pt x="0" y="421"/>
                  <a:pt x="0" y="421"/>
                  <a:pt x="0" y="421"/>
                </a:cubicBezTo>
                <a:cubicBezTo>
                  <a:pt x="0" y="446"/>
                  <a:pt x="20" y="466"/>
                  <a:pt x="45" y="466"/>
                </a:cubicBezTo>
                <a:cubicBezTo>
                  <a:pt x="754" y="466"/>
                  <a:pt x="754" y="466"/>
                  <a:pt x="754" y="466"/>
                </a:cubicBezTo>
                <a:cubicBezTo>
                  <a:pt x="779" y="466"/>
                  <a:pt x="799" y="446"/>
                  <a:pt x="799" y="421"/>
                </a:cubicBezTo>
                <a:cubicBezTo>
                  <a:pt x="799" y="0"/>
                  <a:pt x="799" y="0"/>
                  <a:pt x="799" y="0"/>
                </a:cubicBezTo>
                <a:lnTo>
                  <a:pt x="0" y="0"/>
                </a:lnTo>
                <a:close/>
              </a:path>
            </a:pathLst>
          </a:custGeom>
          <a:noFill/>
          <a:ln w="19050">
            <a:solidFill>
              <a:schemeClr val="accent6">
                <a:lumMod val="75000"/>
              </a:schemeClr>
            </a:solidFill>
            <a:round/>
            <a:headEnd/>
            <a:tailEnd/>
          </a:ln>
        </p:spPr>
        <p:txBody>
          <a:bodyPr/>
          <a:lstStyle/>
          <a:p>
            <a:pPr defTabSz="923870">
              <a:buClr>
                <a:srgbClr val="CDD6E2"/>
              </a:buClr>
              <a:defRPr/>
            </a:pPr>
            <a:endParaRPr lang="de-DE" sz="1270">
              <a:solidFill>
                <a:srgbClr val="002E5D"/>
              </a:solidFill>
              <a:latin typeface="Georgia"/>
            </a:endParaRPr>
          </a:p>
        </p:txBody>
      </p:sp>
      <p:sp>
        <p:nvSpPr>
          <p:cNvPr id="12" name="Freeform 5">
            <a:extLst>
              <a:ext uri="{FF2B5EF4-FFF2-40B4-BE49-F238E27FC236}">
                <a16:creationId xmlns:a16="http://schemas.microsoft.com/office/drawing/2014/main" id="{8171C6F2-EF6C-79D1-B31F-93F7C46D5ABD}"/>
              </a:ext>
            </a:extLst>
          </p:cNvPr>
          <p:cNvSpPr>
            <a:spLocks/>
          </p:cNvSpPr>
          <p:nvPr/>
        </p:nvSpPr>
        <p:spPr bwMode="auto">
          <a:xfrm>
            <a:off x="8359464" y="1404131"/>
            <a:ext cx="1813157" cy="266526"/>
          </a:xfrm>
          <a:custGeom>
            <a:avLst/>
            <a:gdLst>
              <a:gd name="T0" fmla="*/ 2147483647 w 799"/>
              <a:gd name="T1" fmla="*/ 2147483647 h 130"/>
              <a:gd name="T2" fmla="*/ 2147483647 w 799"/>
              <a:gd name="T3" fmla="*/ 0 h 130"/>
              <a:gd name="T4" fmla="*/ 2147483647 w 799"/>
              <a:gd name="T5" fmla="*/ 0 h 130"/>
              <a:gd name="T6" fmla="*/ 0 w 799"/>
              <a:gd name="T7" fmla="*/ 2147483647 h 130"/>
              <a:gd name="T8" fmla="*/ 0 w 799"/>
              <a:gd name="T9" fmla="*/ 2147483647 h 130"/>
              <a:gd name="T10" fmla="*/ 2147483647 w 799"/>
              <a:gd name="T11" fmla="*/ 2147483647 h 130"/>
              <a:gd name="T12" fmla="*/ 2147483647 w 799"/>
              <a:gd name="T13" fmla="*/ 2147483647 h 130"/>
              <a:gd name="T14" fmla="*/ 0 60000 65536"/>
              <a:gd name="T15" fmla="*/ 0 60000 65536"/>
              <a:gd name="T16" fmla="*/ 0 60000 65536"/>
              <a:gd name="T17" fmla="*/ 0 60000 65536"/>
              <a:gd name="T18" fmla="*/ 0 60000 65536"/>
              <a:gd name="T19" fmla="*/ 0 60000 65536"/>
              <a:gd name="T20" fmla="*/ 0 60000 65536"/>
              <a:gd name="T21" fmla="*/ 0 w 799"/>
              <a:gd name="T22" fmla="*/ 0 h 130"/>
              <a:gd name="T23" fmla="*/ 799 w 79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130">
                <a:moveTo>
                  <a:pt x="799" y="45"/>
                </a:moveTo>
                <a:cubicBezTo>
                  <a:pt x="799" y="20"/>
                  <a:pt x="779" y="0"/>
                  <a:pt x="754" y="0"/>
                </a:cubicBezTo>
                <a:cubicBezTo>
                  <a:pt x="45" y="0"/>
                  <a:pt x="45" y="0"/>
                  <a:pt x="45" y="0"/>
                </a:cubicBezTo>
                <a:cubicBezTo>
                  <a:pt x="20" y="0"/>
                  <a:pt x="0" y="20"/>
                  <a:pt x="0" y="45"/>
                </a:cubicBezTo>
                <a:cubicBezTo>
                  <a:pt x="0" y="130"/>
                  <a:pt x="0" y="130"/>
                  <a:pt x="0" y="130"/>
                </a:cubicBezTo>
                <a:cubicBezTo>
                  <a:pt x="799" y="130"/>
                  <a:pt x="799" y="130"/>
                  <a:pt x="799" y="130"/>
                </a:cubicBezTo>
                <a:lnTo>
                  <a:pt x="799" y="45"/>
                </a:lnTo>
                <a:close/>
              </a:path>
            </a:pathLst>
          </a:custGeom>
          <a:solidFill>
            <a:schemeClr val="bg1">
              <a:lumMod val="85000"/>
            </a:schemeClr>
          </a:solidFill>
          <a:ln w="19050">
            <a:solidFill>
              <a:schemeClr val="accent6">
                <a:lumMod val="75000"/>
              </a:schemeClr>
            </a:solidFill>
            <a:round/>
            <a:headEnd/>
            <a:tailEnd/>
          </a:ln>
        </p:spPr>
        <p:txBody>
          <a:bodyPr lIns="91440" tIns="45720" rIns="91440" bIns="45720" anchor="ctr"/>
          <a:lstStyle/>
          <a:p>
            <a:pPr algn="ctr"/>
            <a:r>
              <a:rPr lang="de-DE" sz="1200" b="1" dirty="0"/>
              <a:t>3. </a:t>
            </a:r>
            <a:r>
              <a:rPr lang="de-DE" sz="1200" b="1" dirty="0" err="1"/>
              <a:t>To</a:t>
            </a:r>
            <a:r>
              <a:rPr lang="de-DE" sz="1200" b="1" dirty="0"/>
              <a:t> </a:t>
            </a:r>
            <a:r>
              <a:rPr lang="de-DE" sz="1200" b="1" dirty="0" err="1"/>
              <a:t>be</a:t>
            </a:r>
            <a:r>
              <a:rPr lang="de-DE" sz="1200" b="1" dirty="0"/>
              <a:t> </a:t>
            </a:r>
            <a:r>
              <a:rPr lang="de-DE" sz="1200" b="1" dirty="0" err="1"/>
              <a:t>defined</a:t>
            </a:r>
            <a:endParaRPr lang="de-DE" sz="1200" b="1" dirty="0">
              <a:cs typeface="Calibri"/>
            </a:endParaRPr>
          </a:p>
        </p:txBody>
      </p:sp>
      <p:sp>
        <p:nvSpPr>
          <p:cNvPr id="15" name="Freeform 6">
            <a:extLst>
              <a:ext uri="{FF2B5EF4-FFF2-40B4-BE49-F238E27FC236}">
                <a16:creationId xmlns:a16="http://schemas.microsoft.com/office/drawing/2014/main" id="{7A282709-D5E4-6564-1383-F7AD7EDCD0B0}"/>
              </a:ext>
            </a:extLst>
          </p:cNvPr>
          <p:cNvSpPr>
            <a:spLocks/>
          </p:cNvSpPr>
          <p:nvPr/>
        </p:nvSpPr>
        <p:spPr bwMode="auto">
          <a:xfrm>
            <a:off x="405043" y="3982537"/>
            <a:ext cx="2048451" cy="1859484"/>
          </a:xfrm>
          <a:custGeom>
            <a:avLst/>
            <a:gdLst>
              <a:gd name="T0" fmla="*/ 0 w 799"/>
              <a:gd name="T1" fmla="*/ 0 h 466"/>
              <a:gd name="T2" fmla="*/ 0 w 799"/>
              <a:gd name="T3" fmla="*/ 2147483647 h 466"/>
              <a:gd name="T4" fmla="*/ 2147483647 w 799"/>
              <a:gd name="T5" fmla="*/ 2147483647 h 466"/>
              <a:gd name="T6" fmla="*/ 2147483647 w 799"/>
              <a:gd name="T7" fmla="*/ 2147483647 h 466"/>
              <a:gd name="T8" fmla="*/ 2147483647 w 799"/>
              <a:gd name="T9" fmla="*/ 2147483647 h 466"/>
              <a:gd name="T10" fmla="*/ 2147483647 w 799"/>
              <a:gd name="T11" fmla="*/ 0 h 466"/>
              <a:gd name="T12" fmla="*/ 0 w 799"/>
              <a:gd name="T13" fmla="*/ 0 h 466"/>
              <a:gd name="T14" fmla="*/ 0 60000 65536"/>
              <a:gd name="T15" fmla="*/ 0 60000 65536"/>
              <a:gd name="T16" fmla="*/ 0 60000 65536"/>
              <a:gd name="T17" fmla="*/ 0 60000 65536"/>
              <a:gd name="T18" fmla="*/ 0 60000 65536"/>
              <a:gd name="T19" fmla="*/ 0 60000 65536"/>
              <a:gd name="T20" fmla="*/ 0 60000 65536"/>
              <a:gd name="T21" fmla="*/ 0 w 799"/>
              <a:gd name="T22" fmla="*/ 0 h 466"/>
              <a:gd name="T23" fmla="*/ 799 w 799"/>
              <a:gd name="T24" fmla="*/ 466 h 4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466">
                <a:moveTo>
                  <a:pt x="0" y="0"/>
                </a:moveTo>
                <a:cubicBezTo>
                  <a:pt x="0" y="421"/>
                  <a:pt x="0" y="421"/>
                  <a:pt x="0" y="421"/>
                </a:cubicBezTo>
                <a:cubicBezTo>
                  <a:pt x="0" y="446"/>
                  <a:pt x="20" y="466"/>
                  <a:pt x="45" y="466"/>
                </a:cubicBezTo>
                <a:cubicBezTo>
                  <a:pt x="754" y="466"/>
                  <a:pt x="754" y="466"/>
                  <a:pt x="754" y="466"/>
                </a:cubicBezTo>
                <a:cubicBezTo>
                  <a:pt x="779" y="466"/>
                  <a:pt x="799" y="446"/>
                  <a:pt x="799" y="421"/>
                </a:cubicBezTo>
                <a:cubicBezTo>
                  <a:pt x="799" y="0"/>
                  <a:pt x="799" y="0"/>
                  <a:pt x="799" y="0"/>
                </a:cubicBezTo>
                <a:lnTo>
                  <a:pt x="0" y="0"/>
                </a:lnTo>
                <a:close/>
              </a:path>
            </a:pathLst>
          </a:custGeom>
          <a:noFill/>
          <a:ln w="19050">
            <a:solidFill>
              <a:schemeClr val="accent6">
                <a:lumMod val="75000"/>
              </a:schemeClr>
            </a:solidFill>
            <a:round/>
            <a:headEnd/>
            <a:tailEnd/>
          </a:ln>
        </p:spPr>
        <p:txBody>
          <a:bodyPr/>
          <a:lstStyle/>
          <a:p>
            <a:pPr defTabSz="923870">
              <a:buClr>
                <a:srgbClr val="CDD6E2"/>
              </a:buClr>
              <a:defRPr/>
            </a:pPr>
            <a:endParaRPr lang="de-DE" sz="1200">
              <a:solidFill>
                <a:srgbClr val="002E5D"/>
              </a:solidFill>
              <a:latin typeface="Georgia"/>
            </a:endParaRPr>
          </a:p>
        </p:txBody>
      </p:sp>
      <p:sp>
        <p:nvSpPr>
          <p:cNvPr id="16" name="Freeform 5">
            <a:extLst>
              <a:ext uri="{FF2B5EF4-FFF2-40B4-BE49-F238E27FC236}">
                <a16:creationId xmlns:a16="http://schemas.microsoft.com/office/drawing/2014/main" id="{14269957-6CF2-47F0-8F7F-6AA0D37A209B}"/>
              </a:ext>
            </a:extLst>
          </p:cNvPr>
          <p:cNvSpPr>
            <a:spLocks/>
          </p:cNvSpPr>
          <p:nvPr/>
        </p:nvSpPr>
        <p:spPr bwMode="auto">
          <a:xfrm>
            <a:off x="405043" y="3696550"/>
            <a:ext cx="2048131" cy="287725"/>
          </a:xfrm>
          <a:custGeom>
            <a:avLst/>
            <a:gdLst>
              <a:gd name="T0" fmla="*/ 2147483647 w 799"/>
              <a:gd name="T1" fmla="*/ 2147483647 h 130"/>
              <a:gd name="T2" fmla="*/ 2147483647 w 799"/>
              <a:gd name="T3" fmla="*/ 0 h 130"/>
              <a:gd name="T4" fmla="*/ 2147483647 w 799"/>
              <a:gd name="T5" fmla="*/ 0 h 130"/>
              <a:gd name="T6" fmla="*/ 0 w 799"/>
              <a:gd name="T7" fmla="*/ 2147483647 h 130"/>
              <a:gd name="T8" fmla="*/ 0 w 799"/>
              <a:gd name="T9" fmla="*/ 2147483647 h 130"/>
              <a:gd name="T10" fmla="*/ 2147483647 w 799"/>
              <a:gd name="T11" fmla="*/ 2147483647 h 130"/>
              <a:gd name="T12" fmla="*/ 2147483647 w 799"/>
              <a:gd name="T13" fmla="*/ 2147483647 h 130"/>
              <a:gd name="T14" fmla="*/ 0 60000 65536"/>
              <a:gd name="T15" fmla="*/ 0 60000 65536"/>
              <a:gd name="T16" fmla="*/ 0 60000 65536"/>
              <a:gd name="T17" fmla="*/ 0 60000 65536"/>
              <a:gd name="T18" fmla="*/ 0 60000 65536"/>
              <a:gd name="T19" fmla="*/ 0 60000 65536"/>
              <a:gd name="T20" fmla="*/ 0 60000 65536"/>
              <a:gd name="T21" fmla="*/ 0 w 799"/>
              <a:gd name="T22" fmla="*/ 0 h 130"/>
              <a:gd name="T23" fmla="*/ 799 w 79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130">
                <a:moveTo>
                  <a:pt x="799" y="45"/>
                </a:moveTo>
                <a:cubicBezTo>
                  <a:pt x="799" y="20"/>
                  <a:pt x="779" y="0"/>
                  <a:pt x="754" y="0"/>
                </a:cubicBezTo>
                <a:cubicBezTo>
                  <a:pt x="45" y="0"/>
                  <a:pt x="45" y="0"/>
                  <a:pt x="45" y="0"/>
                </a:cubicBezTo>
                <a:cubicBezTo>
                  <a:pt x="20" y="0"/>
                  <a:pt x="0" y="20"/>
                  <a:pt x="0" y="45"/>
                </a:cubicBezTo>
                <a:cubicBezTo>
                  <a:pt x="0" y="130"/>
                  <a:pt x="0" y="130"/>
                  <a:pt x="0" y="130"/>
                </a:cubicBezTo>
                <a:cubicBezTo>
                  <a:pt x="799" y="130"/>
                  <a:pt x="799" y="130"/>
                  <a:pt x="799" y="130"/>
                </a:cubicBezTo>
                <a:lnTo>
                  <a:pt x="799" y="45"/>
                </a:lnTo>
                <a:close/>
              </a:path>
            </a:pathLst>
          </a:custGeom>
          <a:solidFill>
            <a:schemeClr val="bg1">
              <a:lumMod val="85000"/>
            </a:schemeClr>
          </a:solidFill>
          <a:ln w="19050">
            <a:solidFill>
              <a:schemeClr val="accent6">
                <a:lumMod val="75000"/>
              </a:schemeClr>
            </a:solidFill>
            <a:round/>
            <a:headEnd/>
            <a:tailEnd/>
          </a:ln>
        </p:spPr>
        <p:txBody>
          <a:bodyPr lIns="91440" tIns="45720" rIns="91440" bIns="45720" anchor="ctr"/>
          <a:lstStyle/>
          <a:p>
            <a:pPr algn="ctr"/>
            <a:r>
              <a:rPr lang="de-DE" sz="1200" b="1" dirty="0"/>
              <a:t>2. </a:t>
            </a:r>
            <a:r>
              <a:rPr lang="de-DE" sz="1200" b="1" dirty="0" err="1"/>
              <a:t>To</a:t>
            </a:r>
            <a:r>
              <a:rPr lang="de-DE" sz="1200" b="1" dirty="0"/>
              <a:t> </a:t>
            </a:r>
            <a:r>
              <a:rPr lang="de-DE" sz="1200" b="1" dirty="0" err="1"/>
              <a:t>be</a:t>
            </a:r>
            <a:r>
              <a:rPr lang="de-DE" sz="1200" b="1" dirty="0"/>
              <a:t> </a:t>
            </a:r>
            <a:r>
              <a:rPr lang="de-DE" sz="1200" b="1" dirty="0" err="1"/>
              <a:t>defined</a:t>
            </a:r>
            <a:endParaRPr lang="de-DE" sz="1200" b="1" dirty="0">
              <a:cs typeface="Calibri"/>
            </a:endParaRPr>
          </a:p>
        </p:txBody>
      </p:sp>
      <p:grpSp>
        <p:nvGrpSpPr>
          <p:cNvPr id="18" name="Group 38">
            <a:extLst>
              <a:ext uri="{FF2B5EF4-FFF2-40B4-BE49-F238E27FC236}">
                <a16:creationId xmlns:a16="http://schemas.microsoft.com/office/drawing/2014/main" id="{E3FF5B4E-BC49-140A-C0AB-16AE29C60CF5}"/>
              </a:ext>
            </a:extLst>
          </p:cNvPr>
          <p:cNvGrpSpPr/>
          <p:nvPr/>
        </p:nvGrpSpPr>
        <p:grpSpPr>
          <a:xfrm>
            <a:off x="975614" y="1880867"/>
            <a:ext cx="1755412" cy="1011564"/>
            <a:chOff x="7526341" y="1492545"/>
            <a:chExt cx="2596714" cy="2648340"/>
          </a:xfrm>
        </p:grpSpPr>
        <p:sp>
          <p:nvSpPr>
            <p:cNvPr id="19" name="Freeform 6">
              <a:extLst>
                <a:ext uri="{FF2B5EF4-FFF2-40B4-BE49-F238E27FC236}">
                  <a16:creationId xmlns:a16="http://schemas.microsoft.com/office/drawing/2014/main" id="{663F99AA-8C70-C520-ECD1-4F41B16BFEC6}"/>
                </a:ext>
              </a:extLst>
            </p:cNvPr>
            <p:cNvSpPr>
              <a:spLocks/>
            </p:cNvSpPr>
            <p:nvPr/>
          </p:nvSpPr>
          <p:spPr bwMode="auto">
            <a:xfrm>
              <a:off x="7526341" y="1845564"/>
              <a:ext cx="2596714" cy="2295321"/>
            </a:xfrm>
            <a:custGeom>
              <a:avLst/>
              <a:gdLst>
                <a:gd name="T0" fmla="*/ 0 w 799"/>
                <a:gd name="T1" fmla="*/ 0 h 466"/>
                <a:gd name="T2" fmla="*/ 0 w 799"/>
                <a:gd name="T3" fmla="*/ 2147483647 h 466"/>
                <a:gd name="T4" fmla="*/ 2147483647 w 799"/>
                <a:gd name="T5" fmla="*/ 2147483647 h 466"/>
                <a:gd name="T6" fmla="*/ 2147483647 w 799"/>
                <a:gd name="T7" fmla="*/ 2147483647 h 466"/>
                <a:gd name="T8" fmla="*/ 2147483647 w 799"/>
                <a:gd name="T9" fmla="*/ 2147483647 h 466"/>
                <a:gd name="T10" fmla="*/ 2147483647 w 799"/>
                <a:gd name="T11" fmla="*/ 0 h 466"/>
                <a:gd name="T12" fmla="*/ 0 w 799"/>
                <a:gd name="T13" fmla="*/ 0 h 466"/>
                <a:gd name="T14" fmla="*/ 0 60000 65536"/>
                <a:gd name="T15" fmla="*/ 0 60000 65536"/>
                <a:gd name="T16" fmla="*/ 0 60000 65536"/>
                <a:gd name="T17" fmla="*/ 0 60000 65536"/>
                <a:gd name="T18" fmla="*/ 0 60000 65536"/>
                <a:gd name="T19" fmla="*/ 0 60000 65536"/>
                <a:gd name="T20" fmla="*/ 0 60000 65536"/>
                <a:gd name="T21" fmla="*/ 0 w 799"/>
                <a:gd name="T22" fmla="*/ 0 h 466"/>
                <a:gd name="T23" fmla="*/ 799 w 799"/>
                <a:gd name="T24" fmla="*/ 466 h 4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466">
                  <a:moveTo>
                    <a:pt x="0" y="0"/>
                  </a:moveTo>
                  <a:cubicBezTo>
                    <a:pt x="0" y="421"/>
                    <a:pt x="0" y="421"/>
                    <a:pt x="0" y="421"/>
                  </a:cubicBezTo>
                  <a:cubicBezTo>
                    <a:pt x="0" y="446"/>
                    <a:pt x="20" y="466"/>
                    <a:pt x="45" y="466"/>
                  </a:cubicBezTo>
                  <a:cubicBezTo>
                    <a:pt x="754" y="466"/>
                    <a:pt x="754" y="466"/>
                    <a:pt x="754" y="466"/>
                  </a:cubicBezTo>
                  <a:cubicBezTo>
                    <a:pt x="779" y="466"/>
                    <a:pt x="799" y="446"/>
                    <a:pt x="799" y="421"/>
                  </a:cubicBezTo>
                  <a:cubicBezTo>
                    <a:pt x="799" y="0"/>
                    <a:pt x="799" y="0"/>
                    <a:pt x="799" y="0"/>
                  </a:cubicBezTo>
                  <a:lnTo>
                    <a:pt x="0" y="0"/>
                  </a:lnTo>
                  <a:close/>
                </a:path>
              </a:pathLst>
            </a:custGeom>
            <a:noFill/>
            <a:ln w="19050">
              <a:solidFill>
                <a:schemeClr val="accent6">
                  <a:lumMod val="75000"/>
                </a:schemeClr>
              </a:solidFill>
              <a:round/>
              <a:headEnd/>
              <a:tailEnd/>
            </a:ln>
          </p:spPr>
          <p:txBody>
            <a:bodyPr/>
            <a:lstStyle/>
            <a:p>
              <a:pPr defTabSz="923870">
                <a:buClr>
                  <a:srgbClr val="CDD6E2"/>
                </a:buClr>
                <a:defRPr/>
              </a:pPr>
              <a:endParaRPr lang="de-DE" sz="1200">
                <a:solidFill>
                  <a:srgbClr val="002E5D"/>
                </a:solidFill>
                <a:latin typeface="Georgia"/>
              </a:endParaRPr>
            </a:p>
          </p:txBody>
        </p:sp>
        <p:sp>
          <p:nvSpPr>
            <p:cNvPr id="20" name="Freeform 5">
              <a:extLst>
                <a:ext uri="{FF2B5EF4-FFF2-40B4-BE49-F238E27FC236}">
                  <a16:creationId xmlns:a16="http://schemas.microsoft.com/office/drawing/2014/main" id="{2C9AF741-A3D2-91A8-71F1-6DB183F6C21C}"/>
                </a:ext>
              </a:extLst>
            </p:cNvPr>
            <p:cNvSpPr>
              <a:spLocks/>
            </p:cNvSpPr>
            <p:nvPr/>
          </p:nvSpPr>
          <p:spPr bwMode="auto">
            <a:xfrm>
              <a:off x="7526341" y="1492545"/>
              <a:ext cx="2596309" cy="452344"/>
            </a:xfrm>
            <a:custGeom>
              <a:avLst/>
              <a:gdLst>
                <a:gd name="T0" fmla="*/ 2147483647 w 799"/>
                <a:gd name="T1" fmla="*/ 2147483647 h 130"/>
                <a:gd name="T2" fmla="*/ 2147483647 w 799"/>
                <a:gd name="T3" fmla="*/ 0 h 130"/>
                <a:gd name="T4" fmla="*/ 2147483647 w 799"/>
                <a:gd name="T5" fmla="*/ 0 h 130"/>
                <a:gd name="T6" fmla="*/ 0 w 799"/>
                <a:gd name="T7" fmla="*/ 2147483647 h 130"/>
                <a:gd name="T8" fmla="*/ 0 w 799"/>
                <a:gd name="T9" fmla="*/ 2147483647 h 130"/>
                <a:gd name="T10" fmla="*/ 2147483647 w 799"/>
                <a:gd name="T11" fmla="*/ 2147483647 h 130"/>
                <a:gd name="T12" fmla="*/ 2147483647 w 799"/>
                <a:gd name="T13" fmla="*/ 2147483647 h 130"/>
                <a:gd name="T14" fmla="*/ 0 60000 65536"/>
                <a:gd name="T15" fmla="*/ 0 60000 65536"/>
                <a:gd name="T16" fmla="*/ 0 60000 65536"/>
                <a:gd name="T17" fmla="*/ 0 60000 65536"/>
                <a:gd name="T18" fmla="*/ 0 60000 65536"/>
                <a:gd name="T19" fmla="*/ 0 60000 65536"/>
                <a:gd name="T20" fmla="*/ 0 60000 65536"/>
                <a:gd name="T21" fmla="*/ 0 w 799"/>
                <a:gd name="T22" fmla="*/ 0 h 130"/>
                <a:gd name="T23" fmla="*/ 799 w 79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130">
                  <a:moveTo>
                    <a:pt x="799" y="45"/>
                  </a:moveTo>
                  <a:cubicBezTo>
                    <a:pt x="799" y="20"/>
                    <a:pt x="779" y="0"/>
                    <a:pt x="754" y="0"/>
                  </a:cubicBezTo>
                  <a:cubicBezTo>
                    <a:pt x="45" y="0"/>
                    <a:pt x="45" y="0"/>
                    <a:pt x="45" y="0"/>
                  </a:cubicBezTo>
                  <a:cubicBezTo>
                    <a:pt x="20" y="0"/>
                    <a:pt x="0" y="20"/>
                    <a:pt x="0" y="45"/>
                  </a:cubicBezTo>
                  <a:cubicBezTo>
                    <a:pt x="0" y="130"/>
                    <a:pt x="0" y="130"/>
                    <a:pt x="0" y="130"/>
                  </a:cubicBezTo>
                  <a:cubicBezTo>
                    <a:pt x="799" y="130"/>
                    <a:pt x="799" y="130"/>
                    <a:pt x="799" y="130"/>
                  </a:cubicBezTo>
                  <a:lnTo>
                    <a:pt x="799" y="45"/>
                  </a:lnTo>
                  <a:close/>
                </a:path>
              </a:pathLst>
            </a:custGeom>
            <a:solidFill>
              <a:schemeClr val="bg1">
                <a:lumMod val="85000"/>
              </a:schemeClr>
            </a:solidFill>
            <a:ln w="19050">
              <a:solidFill>
                <a:schemeClr val="accent6">
                  <a:lumMod val="75000"/>
                </a:schemeClr>
              </a:solidFill>
              <a:round/>
              <a:headEnd/>
              <a:tailEnd/>
            </a:ln>
          </p:spPr>
          <p:txBody>
            <a:bodyPr lIns="91440" tIns="45720" rIns="91440" bIns="45720" anchor="ctr"/>
            <a:lstStyle/>
            <a:p>
              <a:pPr algn="ctr"/>
              <a:r>
                <a:rPr lang="de-DE" sz="1200" b="1" dirty="0"/>
                <a:t>1. Direct </a:t>
              </a:r>
              <a:r>
                <a:rPr lang="de-DE" sz="1200" b="1" dirty="0" err="1"/>
                <a:t>competition</a:t>
              </a:r>
              <a:endParaRPr lang="de-DE" sz="1200" b="1" dirty="0">
                <a:cs typeface="Calibri"/>
              </a:endParaRPr>
            </a:p>
          </p:txBody>
        </p:sp>
      </p:grpSp>
      <p:sp>
        <p:nvSpPr>
          <p:cNvPr id="26" name="Ellipse 25">
            <a:extLst>
              <a:ext uri="{FF2B5EF4-FFF2-40B4-BE49-F238E27FC236}">
                <a16:creationId xmlns:a16="http://schemas.microsoft.com/office/drawing/2014/main" id="{3A7060F3-0054-679B-1399-AF89224FA8A3}"/>
              </a:ext>
            </a:extLst>
          </p:cNvPr>
          <p:cNvSpPr/>
          <p:nvPr/>
        </p:nvSpPr>
        <p:spPr>
          <a:xfrm>
            <a:off x="4869850" y="4972062"/>
            <a:ext cx="1462253" cy="997552"/>
          </a:xfrm>
          <a:prstGeom prst="ellipse">
            <a:avLst/>
          </a:prstGeom>
          <a:solidFill>
            <a:schemeClr val="accent1">
              <a:lumMod val="20000"/>
              <a:lumOff val="8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solidFill>
                <a:schemeClr val="tx1"/>
              </a:solidFill>
              <a:latin typeface="+mj-lt"/>
            </a:endParaRPr>
          </a:p>
        </p:txBody>
      </p:sp>
      <p:sp>
        <p:nvSpPr>
          <p:cNvPr id="27" name="Textfeld 26">
            <a:extLst>
              <a:ext uri="{FF2B5EF4-FFF2-40B4-BE49-F238E27FC236}">
                <a16:creationId xmlns:a16="http://schemas.microsoft.com/office/drawing/2014/main" id="{4F95DD81-1555-E5A1-019E-22922AB8FF6E}"/>
              </a:ext>
            </a:extLst>
          </p:cNvPr>
          <p:cNvSpPr txBox="1"/>
          <p:nvPr/>
        </p:nvSpPr>
        <p:spPr>
          <a:xfrm>
            <a:off x="4581341" y="4626416"/>
            <a:ext cx="2161772" cy="274370"/>
          </a:xfrm>
          <a:prstGeom prst="rect">
            <a:avLst/>
          </a:prstGeom>
          <a:noFill/>
        </p:spPr>
        <p:txBody>
          <a:bodyPr wrap="square" rtlCol="0">
            <a:spAutoFit/>
          </a:bodyPr>
          <a:lstStyle/>
          <a:p>
            <a:pPr algn="ctr">
              <a:lnSpc>
                <a:spcPts val="1400"/>
              </a:lnSpc>
            </a:pPr>
            <a:r>
              <a:rPr lang="de-DE" sz="1400" dirty="0">
                <a:solidFill>
                  <a:schemeClr val="accent1">
                    <a:lumMod val="50000"/>
                  </a:schemeClr>
                </a:solidFill>
                <a:latin typeface="+mj-lt"/>
              </a:rPr>
              <a:t> Target 4</a:t>
            </a:r>
          </a:p>
        </p:txBody>
      </p:sp>
      <p:sp>
        <p:nvSpPr>
          <p:cNvPr id="28" name="Textfeld 27">
            <a:extLst>
              <a:ext uri="{FF2B5EF4-FFF2-40B4-BE49-F238E27FC236}">
                <a16:creationId xmlns:a16="http://schemas.microsoft.com/office/drawing/2014/main" id="{580379C4-958A-D29F-0D68-E9C2C3B8FCD8}"/>
              </a:ext>
            </a:extLst>
          </p:cNvPr>
          <p:cNvSpPr txBox="1"/>
          <p:nvPr/>
        </p:nvSpPr>
        <p:spPr>
          <a:xfrm>
            <a:off x="4473518" y="3549651"/>
            <a:ext cx="2150879" cy="274370"/>
          </a:xfrm>
          <a:prstGeom prst="rect">
            <a:avLst/>
          </a:prstGeom>
          <a:noFill/>
        </p:spPr>
        <p:txBody>
          <a:bodyPr wrap="square" rtlCol="0">
            <a:spAutoFit/>
          </a:bodyPr>
          <a:lstStyle/>
          <a:p>
            <a:pPr algn="ctr">
              <a:lnSpc>
                <a:spcPts val="1400"/>
              </a:lnSpc>
            </a:pPr>
            <a:r>
              <a:rPr lang="de-DE" sz="1400" dirty="0">
                <a:solidFill>
                  <a:schemeClr val="accent1">
                    <a:lumMod val="50000"/>
                  </a:schemeClr>
                </a:solidFill>
                <a:latin typeface="+mj-lt"/>
              </a:rPr>
              <a:t>Target 3</a:t>
            </a:r>
          </a:p>
        </p:txBody>
      </p:sp>
      <p:sp>
        <p:nvSpPr>
          <p:cNvPr id="29" name="Textfeld 28">
            <a:extLst>
              <a:ext uri="{FF2B5EF4-FFF2-40B4-BE49-F238E27FC236}">
                <a16:creationId xmlns:a16="http://schemas.microsoft.com/office/drawing/2014/main" id="{35030102-197A-1669-3759-2C0A7304BC66}"/>
              </a:ext>
            </a:extLst>
          </p:cNvPr>
          <p:cNvSpPr txBox="1"/>
          <p:nvPr/>
        </p:nvSpPr>
        <p:spPr>
          <a:xfrm>
            <a:off x="4478296" y="2625958"/>
            <a:ext cx="2331787" cy="307777"/>
          </a:xfrm>
          <a:prstGeom prst="rect">
            <a:avLst/>
          </a:prstGeom>
          <a:noFill/>
        </p:spPr>
        <p:txBody>
          <a:bodyPr wrap="square" rtlCol="0">
            <a:spAutoFit/>
          </a:bodyPr>
          <a:lstStyle/>
          <a:p>
            <a:pPr algn="ctr"/>
            <a:r>
              <a:rPr lang="de-DE" sz="1400" dirty="0">
                <a:solidFill>
                  <a:schemeClr val="bg1"/>
                </a:solidFill>
                <a:latin typeface="+mj-lt"/>
              </a:rPr>
              <a:t>Target 2</a:t>
            </a:r>
          </a:p>
        </p:txBody>
      </p:sp>
      <p:sp>
        <p:nvSpPr>
          <p:cNvPr id="30" name="Ellipse 29">
            <a:extLst>
              <a:ext uri="{FF2B5EF4-FFF2-40B4-BE49-F238E27FC236}">
                <a16:creationId xmlns:a16="http://schemas.microsoft.com/office/drawing/2014/main" id="{E597F604-2D70-5FB7-3543-41003F45C4E6}"/>
              </a:ext>
            </a:extLst>
          </p:cNvPr>
          <p:cNvSpPr/>
          <p:nvPr/>
        </p:nvSpPr>
        <p:spPr>
          <a:xfrm>
            <a:off x="3134234" y="1573870"/>
            <a:ext cx="5095366" cy="4427354"/>
          </a:xfrm>
          <a:prstGeom prst="ellipse">
            <a:avLst/>
          </a:prstGeom>
          <a:noFill/>
          <a:ln>
            <a:solidFill>
              <a:schemeClr val="accent6">
                <a:lumMod val="75000"/>
              </a:schemeClr>
            </a:solidFill>
            <a:prstDash val="dash"/>
            <a:extLst>
              <a:ext uri="{C807C97D-BFC1-408E-A445-0C87EB9F89A2}">
                <ask:lineSketchStyleProps xmlns:ask="http://schemas.microsoft.com/office/drawing/2018/sketchyshapes" sd="1219033472">
                  <a:custGeom>
                    <a:avLst/>
                    <a:gdLst>
                      <a:gd name="connsiteX0" fmla="*/ 0 w 5251685"/>
                      <a:gd name="connsiteY0" fmla="*/ 2277951 h 4555901"/>
                      <a:gd name="connsiteX1" fmla="*/ 2625843 w 5251685"/>
                      <a:gd name="connsiteY1" fmla="*/ 0 h 4555901"/>
                      <a:gd name="connsiteX2" fmla="*/ 5251686 w 5251685"/>
                      <a:gd name="connsiteY2" fmla="*/ 2277951 h 4555901"/>
                      <a:gd name="connsiteX3" fmla="*/ 2625843 w 5251685"/>
                      <a:gd name="connsiteY3" fmla="*/ 4555902 h 4555901"/>
                      <a:gd name="connsiteX4" fmla="*/ 0 w 5251685"/>
                      <a:gd name="connsiteY4" fmla="*/ 2277951 h 4555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1685" h="4555901" extrusionOk="0">
                        <a:moveTo>
                          <a:pt x="0" y="2277951"/>
                        </a:moveTo>
                        <a:cubicBezTo>
                          <a:pt x="-151340" y="926523"/>
                          <a:pt x="1006358" y="63531"/>
                          <a:pt x="2625843" y="0"/>
                        </a:cubicBezTo>
                        <a:cubicBezTo>
                          <a:pt x="4319901" y="51335"/>
                          <a:pt x="5087223" y="1025102"/>
                          <a:pt x="5251686" y="2277951"/>
                        </a:cubicBezTo>
                        <a:cubicBezTo>
                          <a:pt x="5108196" y="3676155"/>
                          <a:pt x="4063361" y="4626072"/>
                          <a:pt x="2625843" y="4555902"/>
                        </a:cubicBezTo>
                        <a:cubicBezTo>
                          <a:pt x="1119822" y="4525368"/>
                          <a:pt x="136415" y="3601209"/>
                          <a:pt x="0" y="2277951"/>
                        </a:cubicBezTo>
                        <a:close/>
                      </a:path>
                    </a:pathLst>
                  </a:custGeom>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1" name="Textfeld 30">
            <a:extLst>
              <a:ext uri="{FF2B5EF4-FFF2-40B4-BE49-F238E27FC236}">
                <a16:creationId xmlns:a16="http://schemas.microsoft.com/office/drawing/2014/main" id="{5F8DB4A9-0AC9-024C-C212-14248844AFDB}"/>
              </a:ext>
            </a:extLst>
          </p:cNvPr>
          <p:cNvSpPr txBox="1"/>
          <p:nvPr/>
        </p:nvSpPr>
        <p:spPr>
          <a:xfrm>
            <a:off x="1001060" y="2106159"/>
            <a:ext cx="1057548" cy="276999"/>
          </a:xfrm>
          <a:prstGeom prst="rect">
            <a:avLst/>
          </a:prstGeom>
          <a:noFill/>
        </p:spPr>
        <p:txBody>
          <a:bodyPr wrap="square" rtlCol="0">
            <a:spAutoFit/>
          </a:bodyPr>
          <a:lstStyle/>
          <a:p>
            <a:r>
              <a:rPr lang="de-DE" sz="1200" dirty="0">
                <a:solidFill>
                  <a:schemeClr val="accent1">
                    <a:lumMod val="50000"/>
                  </a:schemeClr>
                </a:solidFill>
                <a:latin typeface="+mj-lt"/>
              </a:rPr>
              <a:t>XYZ</a:t>
            </a:r>
          </a:p>
        </p:txBody>
      </p:sp>
      <p:sp>
        <p:nvSpPr>
          <p:cNvPr id="32" name="Textfeld 31">
            <a:extLst>
              <a:ext uri="{FF2B5EF4-FFF2-40B4-BE49-F238E27FC236}">
                <a16:creationId xmlns:a16="http://schemas.microsoft.com/office/drawing/2014/main" id="{D8EF3492-05A2-552F-E25F-094428C60B21}"/>
              </a:ext>
            </a:extLst>
          </p:cNvPr>
          <p:cNvSpPr txBox="1"/>
          <p:nvPr/>
        </p:nvSpPr>
        <p:spPr>
          <a:xfrm>
            <a:off x="431804" y="4050723"/>
            <a:ext cx="1931652" cy="238783"/>
          </a:xfrm>
          <a:prstGeom prst="rect">
            <a:avLst/>
          </a:prstGeom>
          <a:noFill/>
        </p:spPr>
        <p:txBody>
          <a:bodyPr wrap="square" rtlCol="0">
            <a:spAutoFit/>
          </a:bodyPr>
          <a:lstStyle/>
          <a:p>
            <a:pPr>
              <a:lnSpc>
                <a:spcPts val="1080"/>
              </a:lnSpc>
              <a:spcAft>
                <a:spcPts val="300"/>
              </a:spcAft>
            </a:pPr>
            <a:r>
              <a:rPr lang="de-DE" sz="1200" dirty="0">
                <a:solidFill>
                  <a:schemeClr val="accent1">
                    <a:lumMod val="50000"/>
                  </a:schemeClr>
                </a:solidFill>
                <a:effectLst/>
                <a:latin typeface="+mj-lt"/>
                <a:ea typeface="Calibri" panose="020F0502020204030204" pitchFamily="34" charset="0"/>
                <a:cs typeface="Arial" panose="020B0604020202020204" pitchFamily="34" charset="0"/>
              </a:rPr>
              <a:t>XYZ</a:t>
            </a:r>
          </a:p>
        </p:txBody>
      </p:sp>
      <p:sp>
        <p:nvSpPr>
          <p:cNvPr id="33" name="Textfeld 32">
            <a:extLst>
              <a:ext uri="{FF2B5EF4-FFF2-40B4-BE49-F238E27FC236}">
                <a16:creationId xmlns:a16="http://schemas.microsoft.com/office/drawing/2014/main" id="{BAAB8A78-939B-3096-F923-6164D96A7F53}"/>
              </a:ext>
            </a:extLst>
          </p:cNvPr>
          <p:cNvSpPr txBox="1"/>
          <p:nvPr/>
        </p:nvSpPr>
        <p:spPr>
          <a:xfrm>
            <a:off x="8408011" y="1704643"/>
            <a:ext cx="1853393" cy="276999"/>
          </a:xfrm>
          <a:prstGeom prst="rect">
            <a:avLst/>
          </a:prstGeom>
          <a:noFill/>
        </p:spPr>
        <p:txBody>
          <a:bodyPr wrap="square" lIns="91440" tIns="45720" rIns="91440" bIns="45720" rtlCol="0" anchor="t">
            <a:spAutoFit/>
          </a:bodyPr>
          <a:lstStyle/>
          <a:p>
            <a:r>
              <a:rPr lang="de-DE" sz="1200" dirty="0">
                <a:solidFill>
                  <a:schemeClr val="accent1">
                    <a:lumMod val="50000"/>
                  </a:schemeClr>
                </a:solidFill>
                <a:latin typeface="+mj-lt"/>
              </a:rPr>
              <a:t>XYZ</a:t>
            </a:r>
          </a:p>
        </p:txBody>
      </p:sp>
      <p:sp>
        <p:nvSpPr>
          <p:cNvPr id="2" name="Textfeld 1">
            <a:extLst>
              <a:ext uri="{FF2B5EF4-FFF2-40B4-BE49-F238E27FC236}">
                <a16:creationId xmlns:a16="http://schemas.microsoft.com/office/drawing/2014/main" id="{A2845F77-3C6F-480C-7BBB-3F073AEDEBBE}"/>
              </a:ext>
            </a:extLst>
          </p:cNvPr>
          <p:cNvSpPr txBox="1"/>
          <p:nvPr/>
        </p:nvSpPr>
        <p:spPr>
          <a:xfrm>
            <a:off x="3884239" y="1942893"/>
            <a:ext cx="3692071" cy="307777"/>
          </a:xfrm>
          <a:prstGeom prst="rect">
            <a:avLst/>
          </a:prstGeom>
          <a:noFill/>
        </p:spPr>
        <p:txBody>
          <a:bodyPr wrap="square" rtlCol="0">
            <a:spAutoFit/>
          </a:bodyPr>
          <a:lstStyle/>
          <a:p>
            <a:pPr algn="ctr"/>
            <a:r>
              <a:rPr lang="de-DE" sz="1400" dirty="0">
                <a:solidFill>
                  <a:schemeClr val="accent1">
                    <a:lumMod val="50000"/>
                  </a:schemeClr>
                </a:solidFill>
                <a:latin typeface="+mj-lt"/>
              </a:rPr>
              <a:t>Target 1</a:t>
            </a:r>
            <a:endParaRPr lang="de-DE" sz="1400" dirty="0">
              <a:latin typeface="+mj-lt"/>
            </a:endParaRPr>
          </a:p>
        </p:txBody>
      </p:sp>
      <p:sp>
        <p:nvSpPr>
          <p:cNvPr id="38" name="Freeform 6">
            <a:extLst>
              <a:ext uri="{FF2B5EF4-FFF2-40B4-BE49-F238E27FC236}">
                <a16:creationId xmlns:a16="http://schemas.microsoft.com/office/drawing/2014/main" id="{40139D62-E6F4-4382-7217-32F26744A425}"/>
              </a:ext>
            </a:extLst>
          </p:cNvPr>
          <p:cNvSpPr>
            <a:spLocks/>
          </p:cNvSpPr>
          <p:nvPr/>
        </p:nvSpPr>
        <p:spPr bwMode="auto">
          <a:xfrm>
            <a:off x="9765058" y="4448709"/>
            <a:ext cx="1765538" cy="1722477"/>
          </a:xfrm>
          <a:custGeom>
            <a:avLst/>
            <a:gdLst>
              <a:gd name="T0" fmla="*/ 0 w 799"/>
              <a:gd name="T1" fmla="*/ 0 h 466"/>
              <a:gd name="T2" fmla="*/ 0 w 799"/>
              <a:gd name="T3" fmla="*/ 2147483647 h 466"/>
              <a:gd name="T4" fmla="*/ 2147483647 w 799"/>
              <a:gd name="T5" fmla="*/ 2147483647 h 466"/>
              <a:gd name="T6" fmla="*/ 2147483647 w 799"/>
              <a:gd name="T7" fmla="*/ 2147483647 h 466"/>
              <a:gd name="T8" fmla="*/ 2147483647 w 799"/>
              <a:gd name="T9" fmla="*/ 2147483647 h 466"/>
              <a:gd name="T10" fmla="*/ 2147483647 w 799"/>
              <a:gd name="T11" fmla="*/ 0 h 466"/>
              <a:gd name="T12" fmla="*/ 0 w 799"/>
              <a:gd name="T13" fmla="*/ 0 h 466"/>
              <a:gd name="T14" fmla="*/ 0 60000 65536"/>
              <a:gd name="T15" fmla="*/ 0 60000 65536"/>
              <a:gd name="T16" fmla="*/ 0 60000 65536"/>
              <a:gd name="T17" fmla="*/ 0 60000 65536"/>
              <a:gd name="T18" fmla="*/ 0 60000 65536"/>
              <a:gd name="T19" fmla="*/ 0 60000 65536"/>
              <a:gd name="T20" fmla="*/ 0 60000 65536"/>
              <a:gd name="T21" fmla="*/ 0 w 799"/>
              <a:gd name="T22" fmla="*/ 0 h 466"/>
              <a:gd name="T23" fmla="*/ 799 w 799"/>
              <a:gd name="T24" fmla="*/ 466 h 46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466">
                <a:moveTo>
                  <a:pt x="0" y="0"/>
                </a:moveTo>
                <a:cubicBezTo>
                  <a:pt x="0" y="421"/>
                  <a:pt x="0" y="421"/>
                  <a:pt x="0" y="421"/>
                </a:cubicBezTo>
                <a:cubicBezTo>
                  <a:pt x="0" y="446"/>
                  <a:pt x="20" y="466"/>
                  <a:pt x="45" y="466"/>
                </a:cubicBezTo>
                <a:cubicBezTo>
                  <a:pt x="754" y="466"/>
                  <a:pt x="754" y="466"/>
                  <a:pt x="754" y="466"/>
                </a:cubicBezTo>
                <a:cubicBezTo>
                  <a:pt x="779" y="466"/>
                  <a:pt x="799" y="446"/>
                  <a:pt x="799" y="421"/>
                </a:cubicBezTo>
                <a:cubicBezTo>
                  <a:pt x="799" y="0"/>
                  <a:pt x="799" y="0"/>
                  <a:pt x="799" y="0"/>
                </a:cubicBezTo>
                <a:lnTo>
                  <a:pt x="0" y="0"/>
                </a:lnTo>
                <a:close/>
              </a:path>
            </a:pathLst>
          </a:custGeom>
          <a:noFill/>
          <a:ln w="19050">
            <a:solidFill>
              <a:schemeClr val="accent2">
                <a:lumMod val="75000"/>
              </a:schemeClr>
            </a:solidFill>
            <a:round/>
            <a:headEnd/>
            <a:tailEnd/>
          </a:ln>
        </p:spPr>
        <p:txBody>
          <a:bodyPr/>
          <a:lstStyle/>
          <a:p>
            <a:pPr defTabSz="923870">
              <a:buClr>
                <a:srgbClr val="CDD6E2"/>
              </a:buClr>
              <a:defRPr/>
            </a:pPr>
            <a:endParaRPr lang="de-DE" sz="1270">
              <a:solidFill>
                <a:srgbClr val="002E5D"/>
              </a:solidFill>
              <a:latin typeface="Georgia"/>
            </a:endParaRPr>
          </a:p>
        </p:txBody>
      </p:sp>
      <p:sp>
        <p:nvSpPr>
          <p:cNvPr id="39" name="Freeform 5">
            <a:extLst>
              <a:ext uri="{FF2B5EF4-FFF2-40B4-BE49-F238E27FC236}">
                <a16:creationId xmlns:a16="http://schemas.microsoft.com/office/drawing/2014/main" id="{560394AA-9881-E91F-199D-AE20F5E3D747}"/>
              </a:ext>
            </a:extLst>
          </p:cNvPr>
          <p:cNvSpPr>
            <a:spLocks/>
          </p:cNvSpPr>
          <p:nvPr/>
        </p:nvSpPr>
        <p:spPr bwMode="auto">
          <a:xfrm>
            <a:off x="9765058" y="4183793"/>
            <a:ext cx="1765262" cy="266526"/>
          </a:xfrm>
          <a:custGeom>
            <a:avLst/>
            <a:gdLst>
              <a:gd name="T0" fmla="*/ 2147483647 w 799"/>
              <a:gd name="T1" fmla="*/ 2147483647 h 130"/>
              <a:gd name="T2" fmla="*/ 2147483647 w 799"/>
              <a:gd name="T3" fmla="*/ 0 h 130"/>
              <a:gd name="T4" fmla="*/ 2147483647 w 799"/>
              <a:gd name="T5" fmla="*/ 0 h 130"/>
              <a:gd name="T6" fmla="*/ 0 w 799"/>
              <a:gd name="T7" fmla="*/ 2147483647 h 130"/>
              <a:gd name="T8" fmla="*/ 0 w 799"/>
              <a:gd name="T9" fmla="*/ 2147483647 h 130"/>
              <a:gd name="T10" fmla="*/ 2147483647 w 799"/>
              <a:gd name="T11" fmla="*/ 2147483647 h 130"/>
              <a:gd name="T12" fmla="*/ 2147483647 w 799"/>
              <a:gd name="T13" fmla="*/ 2147483647 h 130"/>
              <a:gd name="T14" fmla="*/ 0 60000 65536"/>
              <a:gd name="T15" fmla="*/ 0 60000 65536"/>
              <a:gd name="T16" fmla="*/ 0 60000 65536"/>
              <a:gd name="T17" fmla="*/ 0 60000 65536"/>
              <a:gd name="T18" fmla="*/ 0 60000 65536"/>
              <a:gd name="T19" fmla="*/ 0 60000 65536"/>
              <a:gd name="T20" fmla="*/ 0 60000 65536"/>
              <a:gd name="T21" fmla="*/ 0 w 799"/>
              <a:gd name="T22" fmla="*/ 0 h 130"/>
              <a:gd name="T23" fmla="*/ 799 w 799"/>
              <a:gd name="T24" fmla="*/ 130 h 13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99" h="130">
                <a:moveTo>
                  <a:pt x="799" y="45"/>
                </a:moveTo>
                <a:cubicBezTo>
                  <a:pt x="799" y="20"/>
                  <a:pt x="779" y="0"/>
                  <a:pt x="754" y="0"/>
                </a:cubicBezTo>
                <a:cubicBezTo>
                  <a:pt x="45" y="0"/>
                  <a:pt x="45" y="0"/>
                  <a:pt x="45" y="0"/>
                </a:cubicBezTo>
                <a:cubicBezTo>
                  <a:pt x="20" y="0"/>
                  <a:pt x="0" y="20"/>
                  <a:pt x="0" y="45"/>
                </a:cubicBezTo>
                <a:cubicBezTo>
                  <a:pt x="0" y="130"/>
                  <a:pt x="0" y="130"/>
                  <a:pt x="0" y="130"/>
                </a:cubicBezTo>
                <a:cubicBezTo>
                  <a:pt x="799" y="130"/>
                  <a:pt x="799" y="130"/>
                  <a:pt x="799" y="130"/>
                </a:cubicBezTo>
                <a:lnTo>
                  <a:pt x="799" y="45"/>
                </a:lnTo>
                <a:close/>
              </a:path>
            </a:pathLst>
          </a:custGeom>
          <a:solidFill>
            <a:schemeClr val="bg1">
              <a:lumMod val="85000"/>
            </a:schemeClr>
          </a:solidFill>
          <a:ln w="19050">
            <a:solidFill>
              <a:schemeClr val="accent2">
                <a:lumMod val="75000"/>
              </a:schemeClr>
            </a:solidFill>
            <a:round/>
            <a:headEnd/>
            <a:tailEnd/>
          </a:ln>
        </p:spPr>
        <p:txBody>
          <a:bodyPr lIns="91440" tIns="45720" rIns="91440" bIns="45720" anchor="ctr"/>
          <a:lstStyle/>
          <a:p>
            <a:pPr algn="ctr"/>
            <a:r>
              <a:rPr lang="de-DE" sz="1200" b="1" dirty="0"/>
              <a:t>4. </a:t>
            </a:r>
            <a:r>
              <a:rPr lang="de-DE" sz="1200" b="1" dirty="0" err="1"/>
              <a:t>To</a:t>
            </a:r>
            <a:r>
              <a:rPr lang="de-DE" sz="1200" b="1" dirty="0"/>
              <a:t> </a:t>
            </a:r>
            <a:r>
              <a:rPr lang="de-DE" sz="1200" b="1" dirty="0" err="1"/>
              <a:t>be</a:t>
            </a:r>
            <a:r>
              <a:rPr lang="de-DE" sz="1200" b="1" dirty="0"/>
              <a:t> </a:t>
            </a:r>
            <a:r>
              <a:rPr lang="de-DE" sz="1200" b="1" dirty="0" err="1"/>
              <a:t>defined</a:t>
            </a:r>
            <a:endParaRPr lang="de-DE" sz="1200" b="1" dirty="0">
              <a:cs typeface="Calibri"/>
            </a:endParaRPr>
          </a:p>
        </p:txBody>
      </p:sp>
      <p:sp>
        <p:nvSpPr>
          <p:cNvPr id="43" name="Textfeld 42">
            <a:extLst>
              <a:ext uri="{FF2B5EF4-FFF2-40B4-BE49-F238E27FC236}">
                <a16:creationId xmlns:a16="http://schemas.microsoft.com/office/drawing/2014/main" id="{1D0F4A96-99B1-008C-73F2-56A9520F1BED}"/>
              </a:ext>
            </a:extLst>
          </p:cNvPr>
          <p:cNvSpPr txBox="1"/>
          <p:nvPr/>
        </p:nvSpPr>
        <p:spPr>
          <a:xfrm>
            <a:off x="9743486" y="4471292"/>
            <a:ext cx="2015588" cy="276999"/>
          </a:xfrm>
          <a:prstGeom prst="rect">
            <a:avLst/>
          </a:prstGeom>
          <a:noFill/>
        </p:spPr>
        <p:txBody>
          <a:bodyPr wrap="square" rtlCol="0">
            <a:spAutoFit/>
          </a:bodyPr>
          <a:lstStyle/>
          <a:p>
            <a:r>
              <a:rPr lang="de-DE" sz="1200" dirty="0">
                <a:solidFill>
                  <a:schemeClr val="accent1">
                    <a:lumMod val="50000"/>
                  </a:schemeClr>
                </a:solidFill>
                <a:latin typeface="+mj-lt"/>
              </a:rPr>
              <a:t>XYZ</a:t>
            </a:r>
          </a:p>
        </p:txBody>
      </p:sp>
      <p:sp>
        <p:nvSpPr>
          <p:cNvPr id="45" name="Rounded Rectangle 91">
            <a:extLst>
              <a:ext uri="{FF2B5EF4-FFF2-40B4-BE49-F238E27FC236}">
                <a16:creationId xmlns:a16="http://schemas.microsoft.com/office/drawing/2014/main" id="{7C082E95-8924-D8E1-A1C0-BA2408104D20}"/>
              </a:ext>
            </a:extLst>
          </p:cNvPr>
          <p:cNvSpPr/>
          <p:nvPr/>
        </p:nvSpPr>
        <p:spPr bwMode="auto">
          <a:xfrm>
            <a:off x="1240203" y="2836766"/>
            <a:ext cx="1164717" cy="322844"/>
          </a:xfrm>
          <a:prstGeom prst="roundRect">
            <a:avLst/>
          </a:prstGeom>
          <a:solidFill>
            <a:schemeClr val="bg1">
              <a:lumMod val="85000"/>
            </a:schemeClr>
          </a:solidFill>
          <a:ln w="19050" cap="flat" cmpd="sng" algn="ctr">
            <a:solidFill>
              <a:schemeClr val="accent6">
                <a:lumMod val="75000"/>
              </a:schemeClr>
            </a:solidFill>
            <a:prstDash val="solid"/>
            <a:round/>
            <a:headEnd type="none" w="med" len="med"/>
            <a:tailEnd type="none" w="med" len="med"/>
          </a:ln>
          <a:effectLst/>
        </p:spPr>
        <p:txBody>
          <a:bodyPr lIns="35224" tIns="45720" rIns="35224" bIns="45720" anchor="ctr"/>
          <a:lstStyle/>
          <a:p>
            <a:pPr algn="ctr">
              <a:spcBef>
                <a:spcPct val="20000"/>
              </a:spcBef>
              <a:defRPr/>
            </a:pPr>
            <a:r>
              <a:rPr lang="de-DE" sz="1100" b="1" dirty="0" err="1">
                <a:solidFill>
                  <a:schemeClr val="accent6">
                    <a:lumMod val="75000"/>
                  </a:schemeClr>
                </a:solidFill>
                <a:ea typeface="MS PGothic"/>
              </a:rPr>
              <a:t>Concentrated</a:t>
            </a:r>
            <a:r>
              <a:rPr lang="de-DE" sz="1100" b="1" dirty="0">
                <a:solidFill>
                  <a:schemeClr val="accent6">
                    <a:lumMod val="75000"/>
                  </a:schemeClr>
                </a:solidFill>
                <a:ea typeface="MS PGothic"/>
              </a:rPr>
              <a:t> Search</a:t>
            </a:r>
            <a:endParaRPr lang="de-DE" sz="1100" b="1" dirty="0">
              <a:solidFill>
                <a:schemeClr val="accent6">
                  <a:lumMod val="75000"/>
                </a:schemeClr>
              </a:solidFill>
              <a:ea typeface="MS PGothic"/>
              <a:cs typeface="Calibri"/>
            </a:endParaRPr>
          </a:p>
        </p:txBody>
      </p:sp>
      <p:sp>
        <p:nvSpPr>
          <p:cNvPr id="3" name="Rounded Rectangle 91">
            <a:extLst>
              <a:ext uri="{FF2B5EF4-FFF2-40B4-BE49-F238E27FC236}">
                <a16:creationId xmlns:a16="http://schemas.microsoft.com/office/drawing/2014/main" id="{80D63AEF-B338-0939-B701-35EC44DEA772}"/>
              </a:ext>
            </a:extLst>
          </p:cNvPr>
          <p:cNvSpPr/>
          <p:nvPr/>
        </p:nvSpPr>
        <p:spPr bwMode="auto">
          <a:xfrm>
            <a:off x="820003" y="5747047"/>
            <a:ext cx="1164717" cy="322844"/>
          </a:xfrm>
          <a:prstGeom prst="roundRect">
            <a:avLst/>
          </a:prstGeom>
          <a:solidFill>
            <a:schemeClr val="bg1">
              <a:lumMod val="85000"/>
            </a:schemeClr>
          </a:solidFill>
          <a:ln w="19050" cap="flat" cmpd="sng" algn="ctr">
            <a:solidFill>
              <a:schemeClr val="accent6">
                <a:lumMod val="75000"/>
              </a:schemeClr>
            </a:solidFill>
            <a:prstDash val="solid"/>
            <a:round/>
            <a:headEnd type="none" w="med" len="med"/>
            <a:tailEnd type="none" w="med" len="med"/>
          </a:ln>
          <a:effectLst/>
        </p:spPr>
        <p:txBody>
          <a:bodyPr lIns="35224" tIns="45720" rIns="35224" bIns="45720" anchor="ctr"/>
          <a:lstStyle/>
          <a:p>
            <a:pPr algn="ctr">
              <a:spcBef>
                <a:spcPct val="20000"/>
              </a:spcBef>
              <a:defRPr/>
            </a:pPr>
            <a:r>
              <a:rPr lang="de-DE" sz="1100" b="1" dirty="0" err="1">
                <a:solidFill>
                  <a:schemeClr val="accent6">
                    <a:lumMod val="75000"/>
                  </a:schemeClr>
                </a:solidFill>
                <a:ea typeface="MS PGothic"/>
              </a:rPr>
              <a:t>Concentrated</a:t>
            </a:r>
            <a:r>
              <a:rPr lang="de-DE" sz="1100" b="1" dirty="0">
                <a:solidFill>
                  <a:schemeClr val="accent6">
                    <a:lumMod val="75000"/>
                  </a:schemeClr>
                </a:solidFill>
                <a:ea typeface="MS PGothic"/>
              </a:rPr>
              <a:t> Search</a:t>
            </a:r>
            <a:endParaRPr lang="de-DE" sz="1100" b="1" dirty="0">
              <a:solidFill>
                <a:schemeClr val="accent6">
                  <a:lumMod val="75000"/>
                </a:schemeClr>
              </a:solidFill>
              <a:ea typeface="MS PGothic"/>
              <a:cs typeface="Calibri"/>
            </a:endParaRPr>
          </a:p>
        </p:txBody>
      </p:sp>
      <p:sp>
        <p:nvSpPr>
          <p:cNvPr id="21" name="Rounded Rectangle 91">
            <a:extLst>
              <a:ext uri="{FF2B5EF4-FFF2-40B4-BE49-F238E27FC236}">
                <a16:creationId xmlns:a16="http://schemas.microsoft.com/office/drawing/2014/main" id="{6EFF53F2-6FB4-DB64-C37A-D5317C57EFFA}"/>
              </a:ext>
            </a:extLst>
          </p:cNvPr>
          <p:cNvSpPr/>
          <p:nvPr/>
        </p:nvSpPr>
        <p:spPr bwMode="auto">
          <a:xfrm>
            <a:off x="8715996" y="3301611"/>
            <a:ext cx="1164717" cy="322844"/>
          </a:xfrm>
          <a:prstGeom prst="roundRect">
            <a:avLst/>
          </a:prstGeom>
          <a:solidFill>
            <a:schemeClr val="bg1">
              <a:lumMod val="85000"/>
            </a:schemeClr>
          </a:solidFill>
          <a:ln w="19050" cap="flat" cmpd="sng" algn="ctr">
            <a:solidFill>
              <a:schemeClr val="accent6">
                <a:lumMod val="75000"/>
              </a:schemeClr>
            </a:solidFill>
            <a:prstDash val="solid"/>
            <a:round/>
            <a:headEnd type="none" w="med" len="med"/>
            <a:tailEnd type="none" w="med" len="med"/>
          </a:ln>
          <a:effectLst/>
        </p:spPr>
        <p:txBody>
          <a:bodyPr lIns="35224" tIns="45720" rIns="35224" bIns="45720" anchor="ctr"/>
          <a:lstStyle/>
          <a:p>
            <a:pPr algn="ctr">
              <a:spcBef>
                <a:spcPct val="20000"/>
              </a:spcBef>
              <a:defRPr/>
            </a:pPr>
            <a:r>
              <a:rPr lang="de-DE" sz="1100" b="1" dirty="0" err="1">
                <a:solidFill>
                  <a:schemeClr val="accent6">
                    <a:lumMod val="75000"/>
                  </a:schemeClr>
                </a:solidFill>
                <a:ea typeface="MS PGothic"/>
              </a:rPr>
              <a:t>Concentrated</a:t>
            </a:r>
            <a:r>
              <a:rPr lang="de-DE" sz="1100" b="1" dirty="0">
                <a:solidFill>
                  <a:schemeClr val="accent6">
                    <a:lumMod val="75000"/>
                  </a:schemeClr>
                </a:solidFill>
                <a:ea typeface="MS PGothic"/>
              </a:rPr>
              <a:t> Search</a:t>
            </a:r>
            <a:endParaRPr lang="de-DE" sz="1100" b="1" dirty="0">
              <a:solidFill>
                <a:schemeClr val="accent6">
                  <a:lumMod val="75000"/>
                </a:schemeClr>
              </a:solidFill>
              <a:ea typeface="MS PGothic"/>
              <a:cs typeface="Calibri"/>
            </a:endParaRPr>
          </a:p>
        </p:txBody>
      </p:sp>
      <p:sp>
        <p:nvSpPr>
          <p:cNvPr id="22" name="Rounded Rectangle 91">
            <a:extLst>
              <a:ext uri="{FF2B5EF4-FFF2-40B4-BE49-F238E27FC236}">
                <a16:creationId xmlns:a16="http://schemas.microsoft.com/office/drawing/2014/main" id="{25B9D081-9CB8-4465-4B47-174E9D5EFE8D}"/>
              </a:ext>
            </a:extLst>
          </p:cNvPr>
          <p:cNvSpPr/>
          <p:nvPr/>
        </p:nvSpPr>
        <p:spPr bwMode="auto">
          <a:xfrm>
            <a:off x="10065330" y="6072075"/>
            <a:ext cx="1164717" cy="322844"/>
          </a:xfrm>
          <a:prstGeom prst="roundRect">
            <a:avLst/>
          </a:prstGeom>
          <a:solidFill>
            <a:schemeClr val="bg1">
              <a:lumMod val="85000"/>
            </a:schemeClr>
          </a:solidFill>
          <a:ln w="19050" cap="flat" cmpd="sng" algn="ctr">
            <a:solidFill>
              <a:schemeClr val="accent6">
                <a:lumMod val="75000"/>
              </a:schemeClr>
            </a:solidFill>
            <a:prstDash val="solid"/>
            <a:round/>
            <a:headEnd type="none" w="med" len="med"/>
            <a:tailEnd type="none" w="med" len="med"/>
          </a:ln>
          <a:effectLst/>
        </p:spPr>
        <p:txBody>
          <a:bodyPr lIns="35224" tIns="45720" rIns="35224" bIns="45720" anchor="ctr"/>
          <a:lstStyle/>
          <a:p>
            <a:pPr algn="ctr">
              <a:spcBef>
                <a:spcPct val="20000"/>
              </a:spcBef>
              <a:defRPr/>
            </a:pPr>
            <a:r>
              <a:rPr lang="de-DE" sz="1100" b="1" dirty="0" err="1">
                <a:solidFill>
                  <a:schemeClr val="accent6">
                    <a:lumMod val="75000"/>
                  </a:schemeClr>
                </a:solidFill>
                <a:ea typeface="MS PGothic"/>
              </a:rPr>
              <a:t>Concentrated</a:t>
            </a:r>
            <a:r>
              <a:rPr lang="de-DE" sz="1100" b="1" dirty="0">
                <a:solidFill>
                  <a:schemeClr val="accent6">
                    <a:lumMod val="75000"/>
                  </a:schemeClr>
                </a:solidFill>
                <a:ea typeface="MS PGothic"/>
              </a:rPr>
              <a:t> Search</a:t>
            </a:r>
            <a:endParaRPr lang="de-DE" sz="1100" b="1" dirty="0">
              <a:solidFill>
                <a:schemeClr val="accent6">
                  <a:lumMod val="75000"/>
                </a:schemeClr>
              </a:solidFill>
              <a:ea typeface="MS PGothic"/>
              <a:cs typeface="Calibri"/>
            </a:endParaRPr>
          </a:p>
        </p:txBody>
      </p:sp>
    </p:spTree>
    <p:extLst>
      <p:ext uri="{BB962C8B-B14F-4D97-AF65-F5344CB8AC3E}">
        <p14:creationId xmlns:p14="http://schemas.microsoft.com/office/powerpoint/2010/main" val="4263961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Gerader Verbinder 7">
            <a:extLst>
              <a:ext uri="{FF2B5EF4-FFF2-40B4-BE49-F238E27FC236}">
                <a16:creationId xmlns:a16="http://schemas.microsoft.com/office/drawing/2014/main" id="{3157C04B-AE89-F985-AA09-7555B017386F}"/>
              </a:ext>
            </a:extLst>
          </p:cNvPr>
          <p:cNvCxnSpPr>
            <a:cxnSpLocks/>
          </p:cNvCxnSpPr>
          <p:nvPr/>
        </p:nvCxnSpPr>
        <p:spPr>
          <a:xfrm>
            <a:off x="675549" y="1521990"/>
            <a:ext cx="810238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5" name="Freeform 22">
            <a:extLst>
              <a:ext uri="{FF2B5EF4-FFF2-40B4-BE49-F238E27FC236}">
                <a16:creationId xmlns:a16="http://schemas.microsoft.com/office/drawing/2014/main" id="{4723BA38-1F8A-4DA3-4DBD-8E23F4E32E23}"/>
              </a:ext>
            </a:extLst>
          </p:cNvPr>
          <p:cNvSpPr>
            <a:spLocks/>
          </p:cNvSpPr>
          <p:nvPr/>
        </p:nvSpPr>
        <p:spPr bwMode="auto">
          <a:xfrm>
            <a:off x="6599261" y="4626987"/>
            <a:ext cx="98561" cy="187964"/>
          </a:xfrm>
          <a:custGeom>
            <a:avLst/>
            <a:gdLst>
              <a:gd name="T0" fmla="*/ 0 w 53"/>
              <a:gd name="T1" fmla="*/ 0 h 103"/>
              <a:gd name="T2" fmla="*/ 0 w 53"/>
              <a:gd name="T3" fmla="*/ 0 h 103"/>
              <a:gd name="T4" fmla="*/ 4105 w 53"/>
              <a:gd name="T5" fmla="*/ 1026 h 103"/>
              <a:gd name="T6" fmla="*/ 10262 w 53"/>
              <a:gd name="T7" fmla="*/ 3078 h 103"/>
              <a:gd name="T8" fmla="*/ 17445 w 53"/>
              <a:gd name="T9" fmla="*/ 10262 h 103"/>
              <a:gd name="T10" fmla="*/ 20523 w 53"/>
              <a:gd name="T11" fmla="*/ 13340 h 103"/>
              <a:gd name="T12" fmla="*/ 22576 w 53"/>
              <a:gd name="T13" fmla="*/ 18471 h 103"/>
              <a:gd name="T14" fmla="*/ 22576 w 53"/>
              <a:gd name="T15" fmla="*/ 18471 h 103"/>
              <a:gd name="T16" fmla="*/ 26680 w 53"/>
              <a:gd name="T17" fmla="*/ 32837 h 103"/>
              <a:gd name="T18" fmla="*/ 26680 w 53"/>
              <a:gd name="T19" fmla="*/ 48229 h 103"/>
              <a:gd name="T20" fmla="*/ 26680 w 53"/>
              <a:gd name="T21" fmla="*/ 63622 h 103"/>
              <a:gd name="T22" fmla="*/ 22576 w 53"/>
              <a:gd name="T23" fmla="*/ 76962 h 103"/>
              <a:gd name="T24" fmla="*/ 22576 w 53"/>
              <a:gd name="T25" fmla="*/ 76962 h 103"/>
              <a:gd name="T26" fmla="*/ 20523 w 53"/>
              <a:gd name="T27" fmla="*/ 82092 h 103"/>
              <a:gd name="T28" fmla="*/ 17445 w 53"/>
              <a:gd name="T29" fmla="*/ 87223 h 103"/>
              <a:gd name="T30" fmla="*/ 10262 w 53"/>
              <a:gd name="T31" fmla="*/ 96459 h 103"/>
              <a:gd name="T32" fmla="*/ 0 w 53"/>
              <a:gd name="T33" fmla="*/ 105694 h 103"/>
              <a:gd name="T34" fmla="*/ 31811 w 53"/>
              <a:gd name="T35" fmla="*/ 105694 h 103"/>
              <a:gd name="T36" fmla="*/ 31811 w 53"/>
              <a:gd name="T37" fmla="*/ 105694 h 103"/>
              <a:gd name="T38" fmla="*/ 33864 w 53"/>
              <a:gd name="T39" fmla="*/ 102616 h 103"/>
              <a:gd name="T40" fmla="*/ 42073 w 53"/>
              <a:gd name="T41" fmla="*/ 92354 h 103"/>
              <a:gd name="T42" fmla="*/ 46178 w 53"/>
              <a:gd name="T43" fmla="*/ 86197 h 103"/>
              <a:gd name="T44" fmla="*/ 49256 w 53"/>
              <a:gd name="T45" fmla="*/ 77988 h 103"/>
              <a:gd name="T46" fmla="*/ 52335 w 53"/>
              <a:gd name="T47" fmla="*/ 70805 h 103"/>
              <a:gd name="T48" fmla="*/ 53361 w 53"/>
              <a:gd name="T49" fmla="*/ 61569 h 103"/>
              <a:gd name="T50" fmla="*/ 53361 w 53"/>
              <a:gd name="T51" fmla="*/ 61569 h 103"/>
              <a:gd name="T52" fmla="*/ 54387 w 53"/>
              <a:gd name="T53" fmla="*/ 44125 h 103"/>
              <a:gd name="T54" fmla="*/ 53361 w 53"/>
              <a:gd name="T55" fmla="*/ 29759 h 103"/>
              <a:gd name="T56" fmla="*/ 50282 w 53"/>
              <a:gd name="T57" fmla="*/ 19497 h 103"/>
              <a:gd name="T58" fmla="*/ 48230 w 53"/>
              <a:gd name="T59" fmla="*/ 11288 h 103"/>
              <a:gd name="T60" fmla="*/ 44125 w 53"/>
              <a:gd name="T61" fmla="*/ 6157 h 103"/>
              <a:gd name="T62" fmla="*/ 42073 w 53"/>
              <a:gd name="T63" fmla="*/ 2052 h 103"/>
              <a:gd name="T64" fmla="*/ 38994 w 53"/>
              <a:gd name="T65" fmla="*/ 0 h 103"/>
              <a:gd name="T66" fmla="*/ 0 w 53"/>
              <a:gd name="T67" fmla="*/ 0 h 10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3" h="103">
                <a:moveTo>
                  <a:pt x="0" y="0"/>
                </a:moveTo>
                <a:lnTo>
                  <a:pt x="0" y="0"/>
                </a:lnTo>
                <a:lnTo>
                  <a:pt x="4" y="1"/>
                </a:lnTo>
                <a:lnTo>
                  <a:pt x="10" y="3"/>
                </a:lnTo>
                <a:lnTo>
                  <a:pt x="17" y="10"/>
                </a:lnTo>
                <a:lnTo>
                  <a:pt x="20" y="13"/>
                </a:lnTo>
                <a:lnTo>
                  <a:pt x="22" y="18"/>
                </a:lnTo>
                <a:lnTo>
                  <a:pt x="26" y="32"/>
                </a:lnTo>
                <a:lnTo>
                  <a:pt x="26" y="47"/>
                </a:lnTo>
                <a:lnTo>
                  <a:pt x="26" y="62"/>
                </a:lnTo>
                <a:lnTo>
                  <a:pt x="22" y="75"/>
                </a:lnTo>
                <a:lnTo>
                  <a:pt x="20" y="80"/>
                </a:lnTo>
                <a:lnTo>
                  <a:pt x="17" y="85"/>
                </a:lnTo>
                <a:lnTo>
                  <a:pt x="10" y="94"/>
                </a:lnTo>
                <a:lnTo>
                  <a:pt x="0" y="103"/>
                </a:lnTo>
                <a:lnTo>
                  <a:pt x="31" y="103"/>
                </a:lnTo>
                <a:lnTo>
                  <a:pt x="33" y="100"/>
                </a:lnTo>
                <a:lnTo>
                  <a:pt x="41" y="90"/>
                </a:lnTo>
                <a:lnTo>
                  <a:pt x="45" y="84"/>
                </a:lnTo>
                <a:lnTo>
                  <a:pt x="48" y="76"/>
                </a:lnTo>
                <a:lnTo>
                  <a:pt x="51" y="69"/>
                </a:lnTo>
                <a:lnTo>
                  <a:pt x="52" y="60"/>
                </a:lnTo>
                <a:lnTo>
                  <a:pt x="53" y="43"/>
                </a:lnTo>
                <a:lnTo>
                  <a:pt x="52" y="29"/>
                </a:lnTo>
                <a:lnTo>
                  <a:pt x="49" y="19"/>
                </a:lnTo>
                <a:lnTo>
                  <a:pt x="47" y="11"/>
                </a:lnTo>
                <a:lnTo>
                  <a:pt x="43" y="6"/>
                </a:lnTo>
                <a:lnTo>
                  <a:pt x="41" y="2"/>
                </a:lnTo>
                <a:lnTo>
                  <a:pt x="38" y="0"/>
                </a:lnTo>
                <a:lnTo>
                  <a:pt x="0"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n-IN"/>
          </a:p>
        </p:txBody>
      </p:sp>
      <p:sp>
        <p:nvSpPr>
          <p:cNvPr id="36" name="Freeform 23">
            <a:extLst>
              <a:ext uri="{FF2B5EF4-FFF2-40B4-BE49-F238E27FC236}">
                <a16:creationId xmlns:a16="http://schemas.microsoft.com/office/drawing/2014/main" id="{A595BEE7-3A08-320E-0872-B49ED78BAD39}"/>
              </a:ext>
            </a:extLst>
          </p:cNvPr>
          <p:cNvSpPr>
            <a:spLocks/>
          </p:cNvSpPr>
          <p:nvPr/>
        </p:nvSpPr>
        <p:spPr bwMode="auto">
          <a:xfrm>
            <a:off x="5851444" y="3999395"/>
            <a:ext cx="83682" cy="184314"/>
          </a:xfrm>
          <a:custGeom>
            <a:avLst/>
            <a:gdLst>
              <a:gd name="T0" fmla="*/ 46177 w 45"/>
              <a:gd name="T1" fmla="*/ 0 h 101"/>
              <a:gd name="T2" fmla="*/ 46177 w 45"/>
              <a:gd name="T3" fmla="*/ 0 h 101"/>
              <a:gd name="T4" fmla="*/ 44125 w 45"/>
              <a:gd name="T5" fmla="*/ 2052 h 101"/>
              <a:gd name="T6" fmla="*/ 38994 w 45"/>
              <a:gd name="T7" fmla="*/ 5131 h 101"/>
              <a:gd name="T8" fmla="*/ 31811 w 45"/>
              <a:gd name="T9" fmla="*/ 10262 h 101"/>
              <a:gd name="T10" fmla="*/ 29759 w 45"/>
              <a:gd name="T11" fmla="*/ 14366 h 101"/>
              <a:gd name="T12" fmla="*/ 26680 w 45"/>
              <a:gd name="T13" fmla="*/ 19497 h 101"/>
              <a:gd name="T14" fmla="*/ 26680 w 45"/>
              <a:gd name="T15" fmla="*/ 19497 h 101"/>
              <a:gd name="T16" fmla="*/ 24628 w 45"/>
              <a:gd name="T17" fmla="*/ 31811 h 101"/>
              <a:gd name="T18" fmla="*/ 23602 w 45"/>
              <a:gd name="T19" fmla="*/ 47203 h 101"/>
              <a:gd name="T20" fmla="*/ 24628 w 45"/>
              <a:gd name="T21" fmla="*/ 62596 h 101"/>
              <a:gd name="T22" fmla="*/ 26680 w 45"/>
              <a:gd name="T23" fmla="*/ 74910 h 101"/>
              <a:gd name="T24" fmla="*/ 26680 w 45"/>
              <a:gd name="T25" fmla="*/ 74910 h 101"/>
              <a:gd name="T26" fmla="*/ 29759 w 45"/>
              <a:gd name="T27" fmla="*/ 80040 h 101"/>
              <a:gd name="T28" fmla="*/ 31811 w 45"/>
              <a:gd name="T29" fmla="*/ 85171 h 101"/>
              <a:gd name="T30" fmla="*/ 38994 w 45"/>
              <a:gd name="T31" fmla="*/ 94407 h 101"/>
              <a:gd name="T32" fmla="*/ 46177 w 45"/>
              <a:gd name="T33" fmla="*/ 103642 h 101"/>
              <a:gd name="T34" fmla="*/ 19497 w 45"/>
              <a:gd name="T35" fmla="*/ 103642 h 101"/>
              <a:gd name="T36" fmla="*/ 19497 w 45"/>
              <a:gd name="T37" fmla="*/ 103642 h 101"/>
              <a:gd name="T38" fmla="*/ 17445 w 45"/>
              <a:gd name="T39" fmla="*/ 99537 h 101"/>
              <a:gd name="T40" fmla="*/ 10262 w 45"/>
              <a:gd name="T41" fmla="*/ 90302 h 101"/>
              <a:gd name="T42" fmla="*/ 7183 w 45"/>
              <a:gd name="T43" fmla="*/ 84145 h 101"/>
              <a:gd name="T44" fmla="*/ 4105 w 45"/>
              <a:gd name="T45" fmla="*/ 77988 h 101"/>
              <a:gd name="T46" fmla="*/ 2052 w 45"/>
              <a:gd name="T47" fmla="*/ 68753 h 101"/>
              <a:gd name="T48" fmla="*/ 0 w 45"/>
              <a:gd name="T49" fmla="*/ 60543 h 101"/>
              <a:gd name="T50" fmla="*/ 0 w 45"/>
              <a:gd name="T51" fmla="*/ 60543 h 101"/>
              <a:gd name="T52" fmla="*/ 0 w 45"/>
              <a:gd name="T53" fmla="*/ 43099 h 101"/>
              <a:gd name="T54" fmla="*/ 2052 w 45"/>
              <a:gd name="T55" fmla="*/ 30785 h 101"/>
              <a:gd name="T56" fmla="*/ 3078 w 45"/>
              <a:gd name="T57" fmla="*/ 19497 h 101"/>
              <a:gd name="T58" fmla="*/ 5131 w 45"/>
              <a:gd name="T59" fmla="*/ 11288 h 101"/>
              <a:gd name="T60" fmla="*/ 8209 w 45"/>
              <a:gd name="T61" fmla="*/ 7183 h 101"/>
              <a:gd name="T62" fmla="*/ 10262 w 45"/>
              <a:gd name="T63" fmla="*/ 3078 h 101"/>
              <a:gd name="T64" fmla="*/ 13340 w 45"/>
              <a:gd name="T65" fmla="*/ 0 h 101"/>
              <a:gd name="T66" fmla="*/ 46177 w 45"/>
              <a:gd name="T67" fmla="*/ 0 h 10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5" h="101">
                <a:moveTo>
                  <a:pt x="45" y="0"/>
                </a:moveTo>
                <a:lnTo>
                  <a:pt x="45" y="0"/>
                </a:lnTo>
                <a:lnTo>
                  <a:pt x="43" y="2"/>
                </a:lnTo>
                <a:lnTo>
                  <a:pt x="38" y="5"/>
                </a:lnTo>
                <a:lnTo>
                  <a:pt x="31" y="10"/>
                </a:lnTo>
                <a:lnTo>
                  <a:pt x="29" y="14"/>
                </a:lnTo>
                <a:lnTo>
                  <a:pt x="26" y="19"/>
                </a:lnTo>
                <a:lnTo>
                  <a:pt x="24" y="31"/>
                </a:lnTo>
                <a:lnTo>
                  <a:pt x="23" y="46"/>
                </a:lnTo>
                <a:lnTo>
                  <a:pt x="24" y="61"/>
                </a:lnTo>
                <a:lnTo>
                  <a:pt x="26" y="73"/>
                </a:lnTo>
                <a:lnTo>
                  <a:pt x="29" y="78"/>
                </a:lnTo>
                <a:lnTo>
                  <a:pt x="31" y="83"/>
                </a:lnTo>
                <a:lnTo>
                  <a:pt x="38" y="92"/>
                </a:lnTo>
                <a:lnTo>
                  <a:pt x="45" y="101"/>
                </a:lnTo>
                <a:lnTo>
                  <a:pt x="19" y="101"/>
                </a:lnTo>
                <a:lnTo>
                  <a:pt x="17" y="97"/>
                </a:lnTo>
                <a:lnTo>
                  <a:pt x="10" y="88"/>
                </a:lnTo>
                <a:lnTo>
                  <a:pt x="7" y="82"/>
                </a:lnTo>
                <a:lnTo>
                  <a:pt x="4" y="76"/>
                </a:lnTo>
                <a:lnTo>
                  <a:pt x="2" y="67"/>
                </a:lnTo>
                <a:lnTo>
                  <a:pt x="0" y="59"/>
                </a:lnTo>
                <a:lnTo>
                  <a:pt x="0" y="42"/>
                </a:lnTo>
                <a:lnTo>
                  <a:pt x="2" y="30"/>
                </a:lnTo>
                <a:lnTo>
                  <a:pt x="3" y="19"/>
                </a:lnTo>
                <a:lnTo>
                  <a:pt x="5" y="11"/>
                </a:lnTo>
                <a:lnTo>
                  <a:pt x="8" y="7"/>
                </a:lnTo>
                <a:lnTo>
                  <a:pt x="10" y="3"/>
                </a:lnTo>
                <a:lnTo>
                  <a:pt x="13" y="0"/>
                </a:lnTo>
                <a:lnTo>
                  <a:pt x="45"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endParaRPr lang="en-IN"/>
          </a:p>
        </p:txBody>
      </p:sp>
      <p:sp>
        <p:nvSpPr>
          <p:cNvPr id="5123" name="TextBox 26">
            <a:extLst>
              <a:ext uri="{FF2B5EF4-FFF2-40B4-BE49-F238E27FC236}">
                <a16:creationId xmlns:a16="http://schemas.microsoft.com/office/drawing/2014/main" id="{BAE9E8B8-32B2-73B6-2DF5-9EFDF4A976E5}"/>
              </a:ext>
            </a:extLst>
          </p:cNvPr>
          <p:cNvSpPr txBox="1"/>
          <p:nvPr/>
        </p:nvSpPr>
        <p:spPr>
          <a:xfrm>
            <a:off x="570390" y="1682203"/>
            <a:ext cx="3692188" cy="400110"/>
          </a:xfrm>
          <a:prstGeom prst="rect">
            <a:avLst/>
          </a:prstGeom>
          <a:noFill/>
        </p:spPr>
        <p:txBody>
          <a:bodyPr wrap="square" lIns="91440" tIns="45720" rIns="91440" bIns="45720" rtlCol="0" anchor="t">
            <a:spAutoFit/>
          </a:bodyPr>
          <a:lstStyle/>
          <a:p>
            <a:endParaRPr lang="en-US" sz="2000" b="1">
              <a:solidFill>
                <a:schemeClr val="accent1">
                  <a:lumMod val="75000"/>
                </a:schemeClr>
              </a:solidFill>
              <a:latin typeface="+mj-lt"/>
              <a:ea typeface="Open Sans"/>
              <a:cs typeface="Open Sans"/>
            </a:endParaRPr>
          </a:p>
        </p:txBody>
      </p:sp>
      <p:sp>
        <p:nvSpPr>
          <p:cNvPr id="5124" name="Rectangle 27">
            <a:extLst>
              <a:ext uri="{FF2B5EF4-FFF2-40B4-BE49-F238E27FC236}">
                <a16:creationId xmlns:a16="http://schemas.microsoft.com/office/drawing/2014/main" id="{8528312B-5623-5A66-93D6-E7FF6CA8D34E}"/>
              </a:ext>
            </a:extLst>
          </p:cNvPr>
          <p:cNvSpPr>
            <a:spLocks noChangeArrowheads="1"/>
          </p:cNvSpPr>
          <p:nvPr/>
        </p:nvSpPr>
        <p:spPr bwMode="auto">
          <a:xfrm>
            <a:off x="677962" y="1543361"/>
            <a:ext cx="5285647" cy="3526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defRPr sz="3600">
                <a:solidFill>
                  <a:schemeClr val="tx1"/>
                </a:solidFill>
                <a:latin typeface="Calibri" panose="020F0502020204030204" pitchFamily="34" charset="0"/>
              </a:defRPr>
            </a:lvl1pPr>
            <a:lvl2pPr marL="742950" indent="-285750">
              <a:defRPr sz="3600">
                <a:solidFill>
                  <a:schemeClr val="tx1"/>
                </a:solidFill>
                <a:latin typeface="Calibri" panose="020F0502020204030204" pitchFamily="34" charset="0"/>
              </a:defRPr>
            </a:lvl2pPr>
            <a:lvl3pPr marL="1143000" indent="-228600">
              <a:defRPr sz="3600">
                <a:solidFill>
                  <a:schemeClr val="tx1"/>
                </a:solidFill>
                <a:latin typeface="Calibri" panose="020F0502020204030204" pitchFamily="34" charset="0"/>
              </a:defRPr>
            </a:lvl3pPr>
            <a:lvl4pPr marL="1600200" indent="-228600">
              <a:defRPr sz="3600">
                <a:solidFill>
                  <a:schemeClr val="tx1"/>
                </a:solidFill>
                <a:latin typeface="Calibri" panose="020F0502020204030204" pitchFamily="34" charset="0"/>
              </a:defRPr>
            </a:lvl4pPr>
            <a:lvl5pPr marL="2057400" indent="-228600">
              <a:defRPr sz="3600">
                <a:solidFill>
                  <a:schemeClr val="tx1"/>
                </a:solidFill>
                <a:latin typeface="Calibri" panose="020F0502020204030204" pitchFamily="34" charset="0"/>
              </a:defRPr>
            </a:lvl5pPr>
            <a:lvl6pPr marL="2514600" indent="-228600" defTabSz="1827213" fontAlgn="base">
              <a:spcBef>
                <a:spcPct val="0"/>
              </a:spcBef>
              <a:spcAft>
                <a:spcPct val="0"/>
              </a:spcAft>
              <a:defRPr sz="3600">
                <a:solidFill>
                  <a:schemeClr val="tx1"/>
                </a:solidFill>
                <a:latin typeface="Calibri" panose="020F0502020204030204" pitchFamily="34" charset="0"/>
              </a:defRPr>
            </a:lvl6pPr>
            <a:lvl7pPr marL="2971800" indent="-228600" defTabSz="1827213" fontAlgn="base">
              <a:spcBef>
                <a:spcPct val="0"/>
              </a:spcBef>
              <a:spcAft>
                <a:spcPct val="0"/>
              </a:spcAft>
              <a:defRPr sz="3600">
                <a:solidFill>
                  <a:schemeClr val="tx1"/>
                </a:solidFill>
                <a:latin typeface="Calibri" panose="020F0502020204030204" pitchFamily="34" charset="0"/>
              </a:defRPr>
            </a:lvl7pPr>
            <a:lvl8pPr marL="3429000" indent="-228600" defTabSz="1827213" fontAlgn="base">
              <a:spcBef>
                <a:spcPct val="0"/>
              </a:spcBef>
              <a:spcAft>
                <a:spcPct val="0"/>
              </a:spcAft>
              <a:defRPr sz="3600">
                <a:solidFill>
                  <a:schemeClr val="tx1"/>
                </a:solidFill>
                <a:latin typeface="Calibri" panose="020F0502020204030204" pitchFamily="34" charset="0"/>
              </a:defRPr>
            </a:lvl8pPr>
            <a:lvl9pPr marL="3886200" indent="-228600" defTabSz="1827213" fontAlgn="base">
              <a:spcBef>
                <a:spcPct val="0"/>
              </a:spcBef>
              <a:spcAft>
                <a:spcPct val="0"/>
              </a:spcAft>
              <a:defRPr sz="3600">
                <a:solidFill>
                  <a:schemeClr val="tx1"/>
                </a:solidFill>
                <a:latin typeface="Calibri" panose="020F0502020204030204" pitchFamily="34" charset="0"/>
              </a:defRPr>
            </a:lvl9pPr>
          </a:lstStyle>
          <a:p>
            <a:pPr>
              <a:lnSpc>
                <a:spcPct val="150000"/>
              </a:lnSpc>
            </a:pPr>
            <a:r>
              <a:rPr lang="en-GB" sz="1800" b="1" dirty="0">
                <a:solidFill>
                  <a:schemeClr val="accent1">
                    <a:lumMod val="50000"/>
                  </a:schemeClr>
                </a:solidFill>
                <a:latin typeface="+mj-lt"/>
                <a:ea typeface="+mn-lt"/>
                <a:cs typeface="+mn-lt"/>
              </a:rPr>
              <a:t>Outline of relevant competencies</a:t>
            </a:r>
          </a:p>
          <a:p>
            <a:pPr marL="228600" indent="-228600" algn="just">
              <a:spcBef>
                <a:spcPts val="1800"/>
              </a:spcBef>
              <a:buFont typeface="Wingdings" panose="05000000000000000000" pitchFamily="2" charset="2"/>
              <a:buChar char="Ø"/>
            </a:pPr>
            <a:r>
              <a:rPr lang="de-DE" sz="1200" dirty="0">
                <a:solidFill>
                  <a:schemeClr val="accent1">
                    <a:lumMod val="50000"/>
                  </a:schemeClr>
                </a:solidFill>
                <a:latin typeface="+mj-lt"/>
                <a:ea typeface="+mn-lt"/>
                <a:cs typeface="+mn-lt"/>
              </a:rPr>
              <a:t>…</a:t>
            </a:r>
          </a:p>
          <a:p>
            <a:pPr marL="228600" indent="-228600" algn="just">
              <a:spcBef>
                <a:spcPts val="1800"/>
              </a:spcBef>
              <a:buFont typeface="Wingdings" panose="05000000000000000000" pitchFamily="2" charset="2"/>
              <a:buChar char="Ø"/>
            </a:pPr>
            <a:r>
              <a:rPr lang="de-DE" sz="1200" dirty="0">
                <a:solidFill>
                  <a:schemeClr val="accent1">
                    <a:lumMod val="50000"/>
                  </a:schemeClr>
                </a:solidFill>
                <a:latin typeface="+mj-lt"/>
                <a:ea typeface="+mn-lt"/>
                <a:cs typeface="+mn-lt"/>
              </a:rPr>
              <a:t>…</a:t>
            </a:r>
          </a:p>
          <a:p>
            <a:pPr marL="228600" indent="-228600" algn="just">
              <a:spcBef>
                <a:spcPts val="1800"/>
              </a:spcBef>
              <a:buFont typeface="Wingdings" panose="05000000000000000000" pitchFamily="2" charset="2"/>
              <a:buChar char="Ø"/>
            </a:pPr>
            <a:r>
              <a:rPr lang="de-DE" sz="1200" dirty="0">
                <a:solidFill>
                  <a:schemeClr val="accent1">
                    <a:lumMod val="50000"/>
                  </a:schemeClr>
                </a:solidFill>
                <a:latin typeface="+mj-lt"/>
                <a:ea typeface="+mn-lt"/>
                <a:cs typeface="+mn-lt"/>
              </a:rPr>
              <a:t>…</a:t>
            </a:r>
            <a:endParaRPr lang="en-GB" sz="1200" dirty="0">
              <a:solidFill>
                <a:schemeClr val="accent1">
                  <a:lumMod val="50000"/>
                </a:schemeClr>
              </a:solidFill>
              <a:latin typeface="+mj-lt"/>
              <a:ea typeface="+mn-lt"/>
              <a:cs typeface="+mn-lt"/>
            </a:endParaRPr>
          </a:p>
          <a:p>
            <a:pPr marL="228600" indent="-228600" algn="just">
              <a:spcBef>
                <a:spcPts val="1800"/>
              </a:spcBef>
              <a:buFont typeface="Wingdings" panose="05000000000000000000" pitchFamily="2" charset="2"/>
              <a:buChar char="Ø"/>
            </a:pPr>
            <a:endParaRPr lang="en-GB" sz="1200" dirty="0">
              <a:solidFill>
                <a:schemeClr val="accent1">
                  <a:lumMod val="50000"/>
                </a:schemeClr>
              </a:solidFill>
              <a:latin typeface="+mj-lt"/>
              <a:ea typeface="+mn-lt"/>
              <a:cs typeface="+mn-lt"/>
            </a:endParaRPr>
          </a:p>
          <a:p>
            <a:pPr>
              <a:lnSpc>
                <a:spcPct val="150000"/>
              </a:lnSpc>
            </a:pPr>
            <a:endParaRPr lang="en-GB" sz="1200" b="1" dirty="0">
              <a:solidFill>
                <a:schemeClr val="accent1">
                  <a:lumMod val="50000"/>
                </a:schemeClr>
              </a:solidFill>
              <a:latin typeface="+mj-lt"/>
              <a:ea typeface="+mn-lt"/>
              <a:cs typeface="+mn-lt"/>
            </a:endParaRPr>
          </a:p>
          <a:p>
            <a:pPr>
              <a:lnSpc>
                <a:spcPct val="150000"/>
              </a:lnSpc>
            </a:pPr>
            <a:endParaRPr lang="en-GB" sz="1200" b="1" dirty="0">
              <a:solidFill>
                <a:schemeClr val="accent1">
                  <a:lumMod val="50000"/>
                </a:schemeClr>
              </a:solidFill>
              <a:latin typeface="+mj-lt"/>
              <a:ea typeface="+mn-lt"/>
              <a:cs typeface="+mn-lt"/>
            </a:endParaRPr>
          </a:p>
          <a:p>
            <a:pPr>
              <a:lnSpc>
                <a:spcPct val="150000"/>
              </a:lnSpc>
            </a:pPr>
            <a:endParaRPr lang="en-GB" sz="1200" b="1" dirty="0">
              <a:solidFill>
                <a:schemeClr val="accent1">
                  <a:lumMod val="50000"/>
                </a:schemeClr>
              </a:solidFill>
              <a:latin typeface="+mj-lt"/>
              <a:ea typeface="+mn-lt"/>
              <a:cs typeface="+mn-lt"/>
            </a:endParaRPr>
          </a:p>
          <a:p>
            <a:pPr>
              <a:lnSpc>
                <a:spcPct val="150000"/>
              </a:lnSpc>
            </a:pPr>
            <a:endParaRPr lang="en-GB" sz="1200" b="1" dirty="0">
              <a:solidFill>
                <a:schemeClr val="accent1">
                  <a:lumMod val="50000"/>
                </a:schemeClr>
              </a:solidFill>
              <a:latin typeface="+mj-lt"/>
              <a:ea typeface="+mn-lt"/>
              <a:cs typeface="+mn-lt"/>
            </a:endParaRPr>
          </a:p>
          <a:p>
            <a:pPr>
              <a:lnSpc>
                <a:spcPct val="150000"/>
              </a:lnSpc>
            </a:pPr>
            <a:endParaRPr lang="en-GB" sz="1200" b="1" dirty="0">
              <a:solidFill>
                <a:schemeClr val="accent1">
                  <a:lumMod val="50000"/>
                </a:schemeClr>
              </a:solidFill>
              <a:latin typeface="+mj-lt"/>
              <a:ea typeface="+mn-lt"/>
              <a:cs typeface="+mn-lt"/>
            </a:endParaRPr>
          </a:p>
        </p:txBody>
      </p:sp>
      <p:sp>
        <p:nvSpPr>
          <p:cNvPr id="4" name="Titel 1">
            <a:extLst>
              <a:ext uri="{FF2B5EF4-FFF2-40B4-BE49-F238E27FC236}">
                <a16:creationId xmlns:a16="http://schemas.microsoft.com/office/drawing/2014/main" id="{B7678537-70AB-A0B4-8121-B87E375ADF00}"/>
              </a:ext>
            </a:extLst>
          </p:cNvPr>
          <p:cNvSpPr txBox="1">
            <a:spLocks/>
          </p:cNvSpPr>
          <p:nvPr/>
        </p:nvSpPr>
        <p:spPr>
          <a:xfrm>
            <a:off x="573473" y="705588"/>
            <a:ext cx="11022643" cy="83250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t>Candidate Profile – for discussion</a:t>
            </a:r>
          </a:p>
        </p:txBody>
      </p:sp>
      <p:pic>
        <p:nvPicPr>
          <p:cNvPr id="3" name="Grafik 2">
            <a:extLst>
              <a:ext uri="{FF2B5EF4-FFF2-40B4-BE49-F238E27FC236}">
                <a16:creationId xmlns:a16="http://schemas.microsoft.com/office/drawing/2014/main" id="{CB27A897-DC18-C176-F020-D52A0993B9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0948" y="77704"/>
            <a:ext cx="2767696" cy="1005660"/>
          </a:xfrm>
          <a:prstGeom prst="rect">
            <a:avLst/>
          </a:prstGeom>
        </p:spPr>
      </p:pic>
      <p:pic>
        <p:nvPicPr>
          <p:cNvPr id="15" name="Grafik 14" descr="Frau schulterzuckend mit einfarbiger Füllung">
            <a:extLst>
              <a:ext uri="{FF2B5EF4-FFF2-40B4-BE49-F238E27FC236}">
                <a16:creationId xmlns:a16="http://schemas.microsoft.com/office/drawing/2014/main" id="{9A7EEB06-087B-ECD9-00EA-976A06E4F8D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266675" y="1775803"/>
            <a:ext cx="1158557" cy="1158557"/>
          </a:xfrm>
          <a:prstGeom prst="rect">
            <a:avLst/>
          </a:prstGeom>
        </p:spPr>
      </p:pic>
      <p:sp>
        <p:nvSpPr>
          <p:cNvPr id="21" name="Textfeld 20">
            <a:extLst>
              <a:ext uri="{FF2B5EF4-FFF2-40B4-BE49-F238E27FC236}">
                <a16:creationId xmlns:a16="http://schemas.microsoft.com/office/drawing/2014/main" id="{6D5DC311-B62D-B796-A663-9AB8E5952EDC}"/>
              </a:ext>
            </a:extLst>
          </p:cNvPr>
          <p:cNvSpPr txBox="1"/>
          <p:nvPr/>
        </p:nvSpPr>
        <p:spPr>
          <a:xfrm>
            <a:off x="9782798" y="3024366"/>
            <a:ext cx="2114154" cy="276999"/>
          </a:xfrm>
          <a:prstGeom prst="rect">
            <a:avLst/>
          </a:prstGeom>
          <a:noFill/>
        </p:spPr>
        <p:txBody>
          <a:bodyPr wrap="square" rtlCol="0">
            <a:spAutoFit/>
          </a:bodyPr>
          <a:lstStyle/>
          <a:p>
            <a:pPr algn="ctr"/>
            <a:r>
              <a:rPr lang="en-US" sz="1200" dirty="0">
                <a:solidFill>
                  <a:schemeClr val="accent2">
                    <a:lumMod val="75000"/>
                  </a:schemeClr>
                </a:solidFill>
                <a:latin typeface="Calibri" panose="020F0502020204030204" pitchFamily="34" charset="0"/>
                <a:ea typeface="Calibri" panose="020F0502020204030204" pitchFamily="34" charset="0"/>
              </a:rPr>
              <a:t>Profile 3</a:t>
            </a:r>
            <a:endParaRPr lang="de-AT" sz="1200" dirty="0">
              <a:solidFill>
                <a:schemeClr val="accent2">
                  <a:lumMod val="75000"/>
                </a:schemeClr>
              </a:solidFill>
              <a:effectLst/>
              <a:latin typeface="Calibri" panose="020F0502020204030204" pitchFamily="34" charset="0"/>
              <a:ea typeface="Calibri" panose="020F0502020204030204" pitchFamily="34" charset="0"/>
            </a:endParaRPr>
          </a:p>
        </p:txBody>
      </p:sp>
      <p:sp>
        <p:nvSpPr>
          <p:cNvPr id="23" name="Textfeld 22">
            <a:extLst>
              <a:ext uri="{FF2B5EF4-FFF2-40B4-BE49-F238E27FC236}">
                <a16:creationId xmlns:a16="http://schemas.microsoft.com/office/drawing/2014/main" id="{86868D4E-569C-002C-805D-A59F240F2F74}"/>
              </a:ext>
            </a:extLst>
          </p:cNvPr>
          <p:cNvSpPr txBox="1"/>
          <p:nvPr/>
        </p:nvSpPr>
        <p:spPr>
          <a:xfrm>
            <a:off x="6968358" y="3092017"/>
            <a:ext cx="1239552" cy="276999"/>
          </a:xfrm>
          <a:prstGeom prst="rect">
            <a:avLst/>
          </a:prstGeom>
          <a:noFill/>
        </p:spPr>
        <p:txBody>
          <a:bodyPr wrap="square" lIns="91440" tIns="45720" rIns="91440" bIns="45720" rtlCol="0" anchor="t">
            <a:spAutoFit/>
          </a:bodyPr>
          <a:lstStyle/>
          <a:p>
            <a:pPr algn="ctr"/>
            <a:r>
              <a:rPr lang="en-US" sz="1200" dirty="0">
                <a:solidFill>
                  <a:schemeClr val="accent1">
                    <a:lumMod val="50000"/>
                  </a:schemeClr>
                </a:solidFill>
                <a:effectLst/>
                <a:latin typeface="Calibri"/>
                <a:ea typeface="Calibri" panose="020F0502020204030204" pitchFamily="34" charset="0"/>
                <a:cs typeface="Calibri"/>
              </a:rPr>
              <a:t>Profile 1</a:t>
            </a:r>
            <a:endParaRPr lang="de-AT" sz="1200" dirty="0">
              <a:solidFill>
                <a:schemeClr val="accent1">
                  <a:lumMod val="50000"/>
                </a:schemeClr>
              </a:solidFill>
              <a:effectLst/>
              <a:latin typeface="Calibri"/>
              <a:ea typeface="Calibri" panose="020F0502020204030204" pitchFamily="34" charset="0"/>
            </a:endParaRPr>
          </a:p>
        </p:txBody>
      </p:sp>
      <p:pic>
        <p:nvPicPr>
          <p:cNvPr id="7" name="Grafik 6" descr="Mann mit einfarbiger Füllung">
            <a:extLst>
              <a:ext uri="{FF2B5EF4-FFF2-40B4-BE49-F238E27FC236}">
                <a16:creationId xmlns:a16="http://schemas.microsoft.com/office/drawing/2014/main" id="{9EFBE130-302B-4AAD-5EF7-33498924514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33056" y="4530345"/>
            <a:ext cx="1077417" cy="1077417"/>
          </a:xfrm>
          <a:prstGeom prst="rect">
            <a:avLst/>
          </a:prstGeom>
        </p:spPr>
      </p:pic>
      <p:pic>
        <p:nvPicPr>
          <p:cNvPr id="6" name="Grafik 5" descr="Frau schulterzuckend mit einfarbiger Füllung">
            <a:extLst>
              <a:ext uri="{FF2B5EF4-FFF2-40B4-BE49-F238E27FC236}">
                <a16:creationId xmlns:a16="http://schemas.microsoft.com/office/drawing/2014/main" id="{B6EA3388-219A-C3E8-5AB8-84BE28C5154D}"/>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99716" y="1914541"/>
            <a:ext cx="1158557" cy="1158557"/>
          </a:xfrm>
          <a:prstGeom prst="rect">
            <a:avLst/>
          </a:prstGeom>
        </p:spPr>
      </p:pic>
      <p:pic>
        <p:nvPicPr>
          <p:cNvPr id="9" name="Grafik 8" descr="Mann mit einfarbiger Füllung">
            <a:extLst>
              <a:ext uri="{FF2B5EF4-FFF2-40B4-BE49-F238E27FC236}">
                <a16:creationId xmlns:a16="http://schemas.microsoft.com/office/drawing/2014/main" id="{935D94C5-A228-DA20-49DA-8C1849B80E0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118364" y="4531351"/>
            <a:ext cx="1077417" cy="1077417"/>
          </a:xfrm>
          <a:prstGeom prst="rect">
            <a:avLst/>
          </a:prstGeom>
        </p:spPr>
      </p:pic>
      <p:sp>
        <p:nvSpPr>
          <p:cNvPr id="10" name="Textfeld 9">
            <a:extLst>
              <a:ext uri="{FF2B5EF4-FFF2-40B4-BE49-F238E27FC236}">
                <a16:creationId xmlns:a16="http://schemas.microsoft.com/office/drawing/2014/main" id="{B3C16F4F-ACC2-9230-4367-1B5C22ACAB56}"/>
              </a:ext>
            </a:extLst>
          </p:cNvPr>
          <p:cNvSpPr txBox="1"/>
          <p:nvPr/>
        </p:nvSpPr>
        <p:spPr>
          <a:xfrm>
            <a:off x="6748068" y="5672755"/>
            <a:ext cx="1447391" cy="276999"/>
          </a:xfrm>
          <a:prstGeom prst="rect">
            <a:avLst/>
          </a:prstGeom>
          <a:noFill/>
        </p:spPr>
        <p:txBody>
          <a:bodyPr wrap="square" rtlCol="0">
            <a:spAutoFit/>
          </a:bodyPr>
          <a:lstStyle/>
          <a:p>
            <a:pPr algn="ctr"/>
            <a:r>
              <a:rPr lang="en-US" sz="1200" dirty="0">
                <a:solidFill>
                  <a:schemeClr val="bg2">
                    <a:lumMod val="50000"/>
                  </a:schemeClr>
                </a:solidFill>
                <a:latin typeface="Calibri" panose="020F0502020204030204" pitchFamily="34" charset="0"/>
                <a:ea typeface="Calibri" panose="020F0502020204030204" pitchFamily="34" charset="0"/>
              </a:rPr>
              <a:t>Profile 2</a:t>
            </a:r>
            <a:endParaRPr lang="de-AT" sz="1200" dirty="0">
              <a:solidFill>
                <a:schemeClr val="bg2">
                  <a:lumMod val="50000"/>
                </a:schemeClr>
              </a:solidFill>
              <a:effectLst/>
              <a:latin typeface="Calibri" panose="020F0502020204030204" pitchFamily="34" charset="0"/>
              <a:ea typeface="Calibri" panose="020F0502020204030204" pitchFamily="34" charset="0"/>
            </a:endParaRPr>
          </a:p>
        </p:txBody>
      </p:sp>
      <p:sp>
        <p:nvSpPr>
          <p:cNvPr id="11" name="Textfeld 10">
            <a:extLst>
              <a:ext uri="{FF2B5EF4-FFF2-40B4-BE49-F238E27FC236}">
                <a16:creationId xmlns:a16="http://schemas.microsoft.com/office/drawing/2014/main" id="{502194BF-4013-5058-1DD6-5359B1974807}"/>
              </a:ext>
            </a:extLst>
          </p:cNvPr>
          <p:cNvSpPr txBox="1"/>
          <p:nvPr/>
        </p:nvSpPr>
        <p:spPr>
          <a:xfrm>
            <a:off x="9327213" y="5683628"/>
            <a:ext cx="2669953" cy="276999"/>
          </a:xfrm>
          <a:prstGeom prst="rect">
            <a:avLst/>
          </a:prstGeom>
          <a:noFill/>
        </p:spPr>
        <p:txBody>
          <a:bodyPr wrap="square" rtlCol="0">
            <a:spAutoFit/>
          </a:bodyPr>
          <a:lstStyle/>
          <a:p>
            <a:pPr algn="ctr"/>
            <a:r>
              <a:rPr lang="en-US" sz="1200" dirty="0">
                <a:solidFill>
                  <a:schemeClr val="bg2">
                    <a:lumMod val="50000"/>
                  </a:schemeClr>
                </a:solidFill>
                <a:latin typeface="Calibri" panose="020F0502020204030204" pitchFamily="34" charset="0"/>
                <a:ea typeface="Calibri" panose="020F0502020204030204" pitchFamily="34" charset="0"/>
              </a:rPr>
              <a:t>Profile 4</a:t>
            </a:r>
            <a:r>
              <a:rPr lang="en-US" sz="1200" dirty="0">
                <a:solidFill>
                  <a:schemeClr val="bg2">
                    <a:lumMod val="50000"/>
                  </a:schemeClr>
                </a:solidFill>
                <a:effectLst/>
                <a:latin typeface="Calibri" panose="020F0502020204030204" pitchFamily="34" charset="0"/>
                <a:ea typeface="Calibri" panose="020F0502020204030204" pitchFamily="34" charset="0"/>
              </a:rPr>
              <a:t> </a:t>
            </a:r>
            <a:endParaRPr lang="de-AT" sz="1200" dirty="0">
              <a:solidFill>
                <a:schemeClr val="bg2">
                  <a:lumMod val="50000"/>
                </a:schemeClr>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349619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Grafik 102" descr="Symbol &quot;aktiviert&quot;">
            <a:extLst>
              <a:ext uri="{FF2B5EF4-FFF2-40B4-BE49-F238E27FC236}">
                <a16:creationId xmlns:a16="http://schemas.microsoft.com/office/drawing/2014/main" id="{35ACC82F-93F0-4C66-8EE4-4C48455DC6BB}"/>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l="20199" t="23238" r="22077" b="24597"/>
          <a:stretch/>
        </p:blipFill>
        <p:spPr>
          <a:xfrm>
            <a:off x="8739481" y="1521990"/>
            <a:ext cx="371215" cy="335466"/>
          </a:xfrm>
          <a:prstGeom prst="rect">
            <a:avLst/>
          </a:prstGeom>
        </p:spPr>
      </p:pic>
      <p:sp>
        <p:nvSpPr>
          <p:cNvPr id="130" name="Titel 1">
            <a:extLst>
              <a:ext uri="{FF2B5EF4-FFF2-40B4-BE49-F238E27FC236}">
                <a16:creationId xmlns:a16="http://schemas.microsoft.com/office/drawing/2014/main" id="{6A470328-6C0D-4882-887F-047C282DBC33}"/>
              </a:ext>
            </a:extLst>
          </p:cNvPr>
          <p:cNvSpPr txBox="1">
            <a:spLocks/>
          </p:cNvSpPr>
          <p:nvPr/>
        </p:nvSpPr>
        <p:spPr>
          <a:xfrm>
            <a:off x="595884" y="479254"/>
            <a:ext cx="1100023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a:t>Search Process</a:t>
            </a:r>
          </a:p>
        </p:txBody>
      </p:sp>
      <p:cxnSp>
        <p:nvCxnSpPr>
          <p:cNvPr id="3" name="Gerader Verbinder 2">
            <a:extLst>
              <a:ext uri="{FF2B5EF4-FFF2-40B4-BE49-F238E27FC236}">
                <a16:creationId xmlns:a16="http://schemas.microsoft.com/office/drawing/2014/main" id="{0EAE0A48-0AF7-438B-9ED5-91F3983DB639}"/>
              </a:ext>
            </a:extLst>
          </p:cNvPr>
          <p:cNvCxnSpPr>
            <a:cxnSpLocks/>
          </p:cNvCxnSpPr>
          <p:nvPr/>
        </p:nvCxnSpPr>
        <p:spPr>
          <a:xfrm>
            <a:off x="675549" y="1521990"/>
            <a:ext cx="8102384"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 name="Straight Connector 6">
            <a:extLst>
              <a:ext uri="{FF2B5EF4-FFF2-40B4-BE49-F238E27FC236}">
                <a16:creationId xmlns:a16="http://schemas.microsoft.com/office/drawing/2014/main" id="{57E8B8ED-C9C2-7709-1E17-AB3D992280D0}"/>
              </a:ext>
            </a:extLst>
          </p:cNvPr>
          <p:cNvCxnSpPr/>
          <p:nvPr/>
        </p:nvCxnSpPr>
        <p:spPr>
          <a:xfrm flipV="1">
            <a:off x="804148" y="2637676"/>
            <a:ext cx="10321053"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132" name="Group 104">
            <a:extLst>
              <a:ext uri="{FF2B5EF4-FFF2-40B4-BE49-F238E27FC236}">
                <a16:creationId xmlns:a16="http://schemas.microsoft.com/office/drawing/2014/main" id="{07E6F48E-2D85-6633-E6BE-6F141CAC4194}"/>
              </a:ext>
            </a:extLst>
          </p:cNvPr>
          <p:cNvGrpSpPr/>
          <p:nvPr/>
        </p:nvGrpSpPr>
        <p:grpSpPr>
          <a:xfrm>
            <a:off x="1053898" y="2637675"/>
            <a:ext cx="617704" cy="913891"/>
            <a:chOff x="2768028" y="2732605"/>
            <a:chExt cx="551993" cy="816672"/>
          </a:xfrm>
          <a:solidFill>
            <a:schemeClr val="bg2"/>
          </a:solidFill>
        </p:grpSpPr>
        <p:cxnSp>
          <p:nvCxnSpPr>
            <p:cNvPr id="133" name="Straight Connector 105">
              <a:extLst>
                <a:ext uri="{FF2B5EF4-FFF2-40B4-BE49-F238E27FC236}">
                  <a16:creationId xmlns:a16="http://schemas.microsoft.com/office/drawing/2014/main" id="{85A8FCBB-E7A8-2465-78B4-0F70FCDC0538}"/>
                </a:ext>
              </a:extLst>
            </p:cNvPr>
            <p:cNvCxnSpPr/>
            <p:nvPr/>
          </p:nvCxnSpPr>
          <p:spPr>
            <a:xfrm rot="10800000">
              <a:off x="3044025" y="2732605"/>
              <a:ext cx="0" cy="360191"/>
            </a:xfrm>
            <a:prstGeom prst="line">
              <a:avLst/>
            </a:prstGeom>
            <a:grpFill/>
            <a:ln w="38100">
              <a:solidFill>
                <a:schemeClr val="accent5"/>
              </a:solidFill>
              <a:tailEnd type="oval" w="lg" len="lg"/>
            </a:ln>
          </p:spPr>
          <p:style>
            <a:lnRef idx="1">
              <a:schemeClr val="accent1"/>
            </a:lnRef>
            <a:fillRef idx="0">
              <a:schemeClr val="accent1"/>
            </a:fillRef>
            <a:effectRef idx="0">
              <a:schemeClr val="accent1"/>
            </a:effectRef>
            <a:fontRef idx="minor">
              <a:schemeClr val="tx1"/>
            </a:fontRef>
          </p:style>
        </p:cxnSp>
        <p:sp>
          <p:nvSpPr>
            <p:cNvPr id="134" name="Oval 106">
              <a:extLst>
                <a:ext uri="{FF2B5EF4-FFF2-40B4-BE49-F238E27FC236}">
                  <a16:creationId xmlns:a16="http://schemas.microsoft.com/office/drawing/2014/main" id="{ED8FE35A-D5B3-D564-5B27-11ACD3B11A11}"/>
                </a:ext>
              </a:extLst>
            </p:cNvPr>
            <p:cNvSpPr>
              <a:spLocks noChangeAspect="1"/>
            </p:cNvSpPr>
            <p:nvPr/>
          </p:nvSpPr>
          <p:spPr>
            <a:xfrm flipV="1">
              <a:off x="2768028" y="2997285"/>
              <a:ext cx="551993" cy="551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r>
                <a:rPr lang="en-AU" sz="1200">
                  <a:solidFill>
                    <a:schemeClr val="bg1"/>
                  </a:solidFill>
                  <a:latin typeface="FontAwesome" pitchFamily="2" charset="0"/>
                </a:rPr>
                <a:t></a:t>
              </a:r>
            </a:p>
          </p:txBody>
        </p:sp>
      </p:grpSp>
      <p:grpSp>
        <p:nvGrpSpPr>
          <p:cNvPr id="135" name="Group 109">
            <a:extLst>
              <a:ext uri="{FF2B5EF4-FFF2-40B4-BE49-F238E27FC236}">
                <a16:creationId xmlns:a16="http://schemas.microsoft.com/office/drawing/2014/main" id="{01DE5F16-C5DA-FABD-8B6A-800A6D889273}"/>
              </a:ext>
            </a:extLst>
          </p:cNvPr>
          <p:cNvGrpSpPr/>
          <p:nvPr/>
        </p:nvGrpSpPr>
        <p:grpSpPr>
          <a:xfrm>
            <a:off x="4934128" y="2637675"/>
            <a:ext cx="617704" cy="913891"/>
            <a:chOff x="5757806" y="2732605"/>
            <a:chExt cx="551993" cy="816672"/>
          </a:xfrm>
          <a:solidFill>
            <a:schemeClr val="accent5"/>
          </a:solidFill>
        </p:grpSpPr>
        <p:cxnSp>
          <p:nvCxnSpPr>
            <p:cNvPr id="136" name="Straight Connector 110">
              <a:extLst>
                <a:ext uri="{FF2B5EF4-FFF2-40B4-BE49-F238E27FC236}">
                  <a16:creationId xmlns:a16="http://schemas.microsoft.com/office/drawing/2014/main" id="{5A9DF5FA-9F20-334D-BB8F-1339823C469E}"/>
                </a:ext>
              </a:extLst>
            </p:cNvPr>
            <p:cNvCxnSpPr/>
            <p:nvPr/>
          </p:nvCxnSpPr>
          <p:spPr>
            <a:xfrm rot="10800000">
              <a:off x="6033804" y="2732605"/>
              <a:ext cx="0" cy="360191"/>
            </a:xfrm>
            <a:prstGeom prst="line">
              <a:avLst/>
            </a:prstGeom>
            <a:grpFill/>
            <a:ln w="38100">
              <a:solidFill>
                <a:schemeClr val="accent3"/>
              </a:solidFill>
              <a:tailEnd type="oval" w="lg" len="lg"/>
            </a:ln>
          </p:spPr>
          <p:style>
            <a:lnRef idx="1">
              <a:schemeClr val="accent1"/>
            </a:lnRef>
            <a:fillRef idx="0">
              <a:schemeClr val="accent1"/>
            </a:fillRef>
            <a:effectRef idx="0">
              <a:schemeClr val="accent1"/>
            </a:effectRef>
            <a:fontRef idx="minor">
              <a:schemeClr val="tx1"/>
            </a:fontRef>
          </p:style>
        </p:cxnSp>
        <p:sp>
          <p:nvSpPr>
            <p:cNvPr id="137" name="Oval 111">
              <a:extLst>
                <a:ext uri="{FF2B5EF4-FFF2-40B4-BE49-F238E27FC236}">
                  <a16:creationId xmlns:a16="http://schemas.microsoft.com/office/drawing/2014/main" id="{3690E45C-0A54-6FB0-EA78-A8E7B1712532}"/>
                </a:ext>
              </a:extLst>
            </p:cNvPr>
            <p:cNvSpPr>
              <a:spLocks noChangeAspect="1"/>
            </p:cNvSpPr>
            <p:nvPr/>
          </p:nvSpPr>
          <p:spPr>
            <a:xfrm flipV="1">
              <a:off x="5757806" y="2997285"/>
              <a:ext cx="551993" cy="551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r>
                <a:rPr lang="en-US" sz="1200">
                  <a:solidFill>
                    <a:schemeClr val="bg1"/>
                  </a:solidFill>
                  <a:latin typeface="FontAwesome" pitchFamily="2" charset="0"/>
                </a:rPr>
                <a:t></a:t>
              </a:r>
            </a:p>
          </p:txBody>
        </p:sp>
      </p:grpSp>
      <p:grpSp>
        <p:nvGrpSpPr>
          <p:cNvPr id="138" name="Group 114">
            <a:extLst>
              <a:ext uri="{FF2B5EF4-FFF2-40B4-BE49-F238E27FC236}">
                <a16:creationId xmlns:a16="http://schemas.microsoft.com/office/drawing/2014/main" id="{CDC9300B-2CC5-597A-EDC6-89B214591992}"/>
              </a:ext>
            </a:extLst>
          </p:cNvPr>
          <p:cNvGrpSpPr/>
          <p:nvPr/>
        </p:nvGrpSpPr>
        <p:grpSpPr>
          <a:xfrm>
            <a:off x="2909888" y="2637675"/>
            <a:ext cx="617704" cy="2433726"/>
            <a:chOff x="4048267" y="2732606"/>
            <a:chExt cx="551993" cy="2174827"/>
          </a:xfrm>
          <a:solidFill>
            <a:schemeClr val="accent2"/>
          </a:solidFill>
        </p:grpSpPr>
        <p:cxnSp>
          <p:nvCxnSpPr>
            <p:cNvPr id="139" name="Straight Connector 115">
              <a:extLst>
                <a:ext uri="{FF2B5EF4-FFF2-40B4-BE49-F238E27FC236}">
                  <a16:creationId xmlns:a16="http://schemas.microsoft.com/office/drawing/2014/main" id="{EA24F49C-9ACE-5EDF-F87A-BB32793D72FC}"/>
                </a:ext>
              </a:extLst>
            </p:cNvPr>
            <p:cNvCxnSpPr/>
            <p:nvPr/>
          </p:nvCxnSpPr>
          <p:spPr>
            <a:xfrm flipV="1">
              <a:off x="4324265" y="2732606"/>
              <a:ext cx="0" cy="1848567"/>
            </a:xfrm>
            <a:prstGeom prst="line">
              <a:avLst/>
            </a:prstGeom>
            <a:grpFill/>
            <a:ln w="38100">
              <a:solidFill>
                <a:schemeClr val="accent4"/>
              </a:solidFill>
              <a:tailEnd type="oval" w="lg" len="lg"/>
            </a:ln>
          </p:spPr>
          <p:style>
            <a:lnRef idx="1">
              <a:schemeClr val="accent1"/>
            </a:lnRef>
            <a:fillRef idx="0">
              <a:schemeClr val="accent1"/>
            </a:fillRef>
            <a:effectRef idx="0">
              <a:schemeClr val="accent1"/>
            </a:effectRef>
            <a:fontRef idx="minor">
              <a:schemeClr val="tx1"/>
            </a:fontRef>
          </p:style>
        </p:cxnSp>
        <p:sp>
          <p:nvSpPr>
            <p:cNvPr id="140" name="Oval 116">
              <a:extLst>
                <a:ext uri="{FF2B5EF4-FFF2-40B4-BE49-F238E27FC236}">
                  <a16:creationId xmlns:a16="http://schemas.microsoft.com/office/drawing/2014/main" id="{F4E91966-B8FD-873E-902C-9855402E2D5E}"/>
                </a:ext>
              </a:extLst>
            </p:cNvPr>
            <p:cNvSpPr>
              <a:spLocks noChangeAspect="1"/>
            </p:cNvSpPr>
            <p:nvPr/>
          </p:nvSpPr>
          <p:spPr>
            <a:xfrm flipV="1">
              <a:off x="4048267" y="4355441"/>
              <a:ext cx="551993" cy="551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r>
                <a:rPr lang="en-AU" sz="1200">
                  <a:solidFill>
                    <a:srgbClr val="FFFFFF"/>
                  </a:solidFill>
                  <a:latin typeface="FontAwesome" pitchFamily="2" charset="0"/>
                </a:rPr>
                <a:t></a:t>
              </a:r>
            </a:p>
          </p:txBody>
        </p:sp>
      </p:grpSp>
      <p:grpSp>
        <p:nvGrpSpPr>
          <p:cNvPr id="141" name="Group 119">
            <a:extLst>
              <a:ext uri="{FF2B5EF4-FFF2-40B4-BE49-F238E27FC236}">
                <a16:creationId xmlns:a16="http://schemas.microsoft.com/office/drawing/2014/main" id="{4A9954E6-19F1-FABE-428E-3A53C8F493A8}"/>
              </a:ext>
            </a:extLst>
          </p:cNvPr>
          <p:cNvGrpSpPr/>
          <p:nvPr/>
        </p:nvGrpSpPr>
        <p:grpSpPr>
          <a:xfrm>
            <a:off x="7584376" y="2637675"/>
            <a:ext cx="617704" cy="2433726"/>
            <a:chOff x="7540429" y="2732606"/>
            <a:chExt cx="551993" cy="2174827"/>
          </a:xfrm>
          <a:solidFill>
            <a:schemeClr val="accent6"/>
          </a:solidFill>
        </p:grpSpPr>
        <p:cxnSp>
          <p:nvCxnSpPr>
            <p:cNvPr id="142" name="Straight Connector 120">
              <a:extLst>
                <a:ext uri="{FF2B5EF4-FFF2-40B4-BE49-F238E27FC236}">
                  <a16:creationId xmlns:a16="http://schemas.microsoft.com/office/drawing/2014/main" id="{79381047-6720-3989-7C20-19199728D8F3}"/>
                </a:ext>
              </a:extLst>
            </p:cNvPr>
            <p:cNvCxnSpPr/>
            <p:nvPr/>
          </p:nvCxnSpPr>
          <p:spPr>
            <a:xfrm flipV="1">
              <a:off x="7816426" y="2732606"/>
              <a:ext cx="0" cy="1848567"/>
            </a:xfrm>
            <a:prstGeom prst="line">
              <a:avLst/>
            </a:prstGeom>
            <a:grpFill/>
            <a:ln w="38100">
              <a:solidFill>
                <a:schemeClr val="accent2"/>
              </a:solidFill>
              <a:tailEnd type="oval" w="lg" len="lg"/>
            </a:ln>
          </p:spPr>
          <p:style>
            <a:lnRef idx="1">
              <a:schemeClr val="accent1"/>
            </a:lnRef>
            <a:fillRef idx="0">
              <a:schemeClr val="accent1"/>
            </a:fillRef>
            <a:effectRef idx="0">
              <a:schemeClr val="accent1"/>
            </a:effectRef>
            <a:fontRef idx="minor">
              <a:schemeClr val="tx1"/>
            </a:fontRef>
          </p:style>
        </p:cxnSp>
        <p:sp>
          <p:nvSpPr>
            <p:cNvPr id="143" name="Oval 121">
              <a:extLst>
                <a:ext uri="{FF2B5EF4-FFF2-40B4-BE49-F238E27FC236}">
                  <a16:creationId xmlns:a16="http://schemas.microsoft.com/office/drawing/2014/main" id="{CB7512A3-ED77-53C1-DD5A-34DA78A06CF7}"/>
                </a:ext>
              </a:extLst>
            </p:cNvPr>
            <p:cNvSpPr>
              <a:spLocks noChangeAspect="1"/>
            </p:cNvSpPr>
            <p:nvPr/>
          </p:nvSpPr>
          <p:spPr>
            <a:xfrm flipV="1">
              <a:off x="7540429" y="4355441"/>
              <a:ext cx="551993" cy="551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algn="ctr"/>
              <a:r>
                <a:rPr lang="en-AU" sz="1200">
                  <a:solidFill>
                    <a:srgbClr val="FFFFFF"/>
                  </a:solidFill>
                  <a:latin typeface="FontAwesome" pitchFamily="2" charset="0"/>
                </a:rPr>
                <a:t></a:t>
              </a:r>
            </a:p>
          </p:txBody>
        </p:sp>
      </p:grpSp>
      <p:grpSp>
        <p:nvGrpSpPr>
          <p:cNvPr id="144" name="Group 124">
            <a:extLst>
              <a:ext uri="{FF2B5EF4-FFF2-40B4-BE49-F238E27FC236}">
                <a16:creationId xmlns:a16="http://schemas.microsoft.com/office/drawing/2014/main" id="{1968B638-2570-C25D-EFCB-3121D01C1C1F}"/>
              </a:ext>
            </a:extLst>
          </p:cNvPr>
          <p:cNvGrpSpPr/>
          <p:nvPr/>
        </p:nvGrpSpPr>
        <p:grpSpPr>
          <a:xfrm>
            <a:off x="9380198" y="2637675"/>
            <a:ext cx="617704" cy="913891"/>
            <a:chOff x="8747587" y="2732605"/>
            <a:chExt cx="551993" cy="816672"/>
          </a:xfrm>
          <a:solidFill>
            <a:schemeClr val="accent1">
              <a:lumMod val="75000"/>
            </a:schemeClr>
          </a:solidFill>
        </p:grpSpPr>
        <p:cxnSp>
          <p:nvCxnSpPr>
            <p:cNvPr id="145" name="Straight Connector 125">
              <a:extLst>
                <a:ext uri="{FF2B5EF4-FFF2-40B4-BE49-F238E27FC236}">
                  <a16:creationId xmlns:a16="http://schemas.microsoft.com/office/drawing/2014/main" id="{287BD7A6-B279-2DDD-473A-2164CA663AE8}"/>
                </a:ext>
              </a:extLst>
            </p:cNvPr>
            <p:cNvCxnSpPr/>
            <p:nvPr/>
          </p:nvCxnSpPr>
          <p:spPr>
            <a:xfrm rot="10800000">
              <a:off x="9023583" y="2732605"/>
              <a:ext cx="0" cy="360191"/>
            </a:xfrm>
            <a:prstGeom prst="line">
              <a:avLst/>
            </a:prstGeom>
            <a:grpFill/>
            <a:ln w="3810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146" name="Oval 126">
              <a:extLst>
                <a:ext uri="{FF2B5EF4-FFF2-40B4-BE49-F238E27FC236}">
                  <a16:creationId xmlns:a16="http://schemas.microsoft.com/office/drawing/2014/main" id="{396DE643-D3FD-656F-DE80-76AEF873781A}"/>
                </a:ext>
              </a:extLst>
            </p:cNvPr>
            <p:cNvSpPr>
              <a:spLocks noChangeAspect="1"/>
            </p:cNvSpPr>
            <p:nvPr/>
          </p:nvSpPr>
          <p:spPr>
            <a:xfrm flipV="1">
              <a:off x="8747587" y="2997285"/>
              <a:ext cx="551993" cy="551992"/>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0960" tIns="30480" rIns="60960" bIns="30480" numCol="1" spcCol="0" rtlCol="0" fromWordArt="0" anchor="ctr" anchorCtr="0" forceAA="0" compatLnSpc="1">
              <a:prstTxWarp prst="textNoShape">
                <a:avLst/>
              </a:prstTxWarp>
              <a:noAutofit/>
            </a:bodyPr>
            <a:lstStyle/>
            <a:p>
              <a:pPr lvl="0" algn="ctr"/>
              <a:r>
                <a:rPr lang="en-AU" sz="1200">
                  <a:solidFill>
                    <a:srgbClr val="FFFFFF"/>
                  </a:solidFill>
                  <a:latin typeface="FontAwesome" pitchFamily="2" charset="0"/>
                </a:rPr>
                <a:t></a:t>
              </a:r>
              <a:endParaRPr lang="en-US" sz="1200">
                <a:solidFill>
                  <a:srgbClr val="FFFFFF"/>
                </a:solidFill>
              </a:endParaRPr>
            </a:p>
          </p:txBody>
        </p:sp>
      </p:grpSp>
      <p:sp>
        <p:nvSpPr>
          <p:cNvPr id="150" name="Subtitle 2">
            <a:extLst>
              <a:ext uri="{FF2B5EF4-FFF2-40B4-BE49-F238E27FC236}">
                <a16:creationId xmlns:a16="http://schemas.microsoft.com/office/drawing/2014/main" id="{00D95FEF-70B9-51D9-8245-8EF6A87A90BD}"/>
              </a:ext>
            </a:extLst>
          </p:cNvPr>
          <p:cNvSpPr txBox="1">
            <a:spLocks/>
          </p:cNvSpPr>
          <p:nvPr/>
        </p:nvSpPr>
        <p:spPr>
          <a:xfrm>
            <a:off x="202309" y="3652823"/>
            <a:ext cx="2320880" cy="900294"/>
          </a:xfrm>
          <a:prstGeom prst="rect">
            <a:avLst/>
          </a:prstGeom>
        </p:spPr>
        <p:txBody>
          <a:bodyPr vert="horz" lIns="0" tIns="45720" rIns="0" bIns="45720" rtlCol="0" anchor="t">
            <a:noAutofit/>
          </a:bodyPr>
          <a:lstStyle>
            <a:lvl1pPr marL="0" indent="0" algn="l" defTabSz="914354" rtl="0" eaLnBrk="1" latinLnBrk="0" hangingPunct="1">
              <a:lnSpc>
                <a:spcPct val="150000"/>
              </a:lnSpc>
              <a:spcBef>
                <a:spcPts val="1000"/>
              </a:spcBef>
              <a:buFont typeface="Arial" panose="020B0604020202020204" pitchFamily="34" charset="0"/>
              <a:buNone/>
              <a:defRPr sz="1200" kern="1200" baseline="0">
                <a:solidFill>
                  <a:schemeClr val="bg1">
                    <a:lumMod val="50000"/>
                  </a:schemeClr>
                </a:solidFill>
                <a:latin typeface="+mn-lt"/>
                <a:ea typeface="+mn-ea"/>
                <a:cs typeface="+mn-cs"/>
              </a:defRPr>
            </a:lvl1pPr>
            <a:lvl2pPr marL="457178" indent="0" algn="ctr" defTabSz="914354"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354" indent="0" algn="ctr" defTabSz="914354"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532" indent="0" algn="ctr" defTabSz="914354"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709" indent="0" algn="ctr" defTabSz="914354"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5886" indent="0" algn="ctr" defTabSz="914354"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062" indent="0" algn="ctr" defTabSz="914354"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240" indent="0" algn="ctr" defTabSz="914354"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418" indent="0" algn="ctr" defTabSz="914354"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ctr">
              <a:lnSpc>
                <a:spcPct val="134000"/>
              </a:lnSpc>
            </a:pPr>
            <a:r>
              <a:rPr lang="en-GB" sz="1800" b="1" dirty="0" err="1">
                <a:solidFill>
                  <a:schemeClr val="accent5"/>
                </a:solidFill>
                <a:latin typeface="+mj-lt"/>
              </a:rPr>
              <a:t>Kickoff</a:t>
            </a:r>
            <a:endParaRPr lang="en-GB" sz="1400" b="1" dirty="0">
              <a:solidFill>
                <a:schemeClr val="accent5"/>
              </a:solidFill>
              <a:latin typeface="+mj-lt"/>
            </a:endParaRPr>
          </a:p>
          <a:p>
            <a:pPr algn="ctr">
              <a:lnSpc>
                <a:spcPct val="134000"/>
              </a:lnSpc>
            </a:pPr>
            <a:r>
              <a:rPr lang="en-GB" sz="1400" dirty="0">
                <a:solidFill>
                  <a:schemeClr val="accent1">
                    <a:lumMod val="75000"/>
                  </a:schemeClr>
                </a:solidFill>
                <a:latin typeface="+mj-lt"/>
              </a:rPr>
              <a:t>Discuss and agree on profile, position specification and </a:t>
            </a:r>
            <a:br>
              <a:rPr lang="en-GB" sz="1400" dirty="0">
                <a:solidFill>
                  <a:schemeClr val="accent1">
                    <a:lumMod val="75000"/>
                  </a:schemeClr>
                </a:solidFill>
                <a:latin typeface="+mj-lt"/>
              </a:rPr>
            </a:br>
            <a:r>
              <a:rPr lang="en-GB" sz="1400" dirty="0">
                <a:solidFill>
                  <a:schemeClr val="accent1">
                    <a:lumMod val="75000"/>
                  </a:schemeClr>
                </a:solidFill>
                <a:latin typeface="+mj-lt"/>
              </a:rPr>
              <a:t>target list.</a:t>
            </a:r>
            <a:endParaRPr lang="en-GB" sz="1400" b="1" dirty="0">
              <a:solidFill>
                <a:schemeClr val="accent1">
                  <a:lumMod val="75000"/>
                </a:schemeClr>
              </a:solidFill>
              <a:latin typeface="+mj-lt"/>
            </a:endParaRPr>
          </a:p>
        </p:txBody>
      </p:sp>
      <p:sp>
        <p:nvSpPr>
          <p:cNvPr id="151" name="Subtitle 2">
            <a:extLst>
              <a:ext uri="{FF2B5EF4-FFF2-40B4-BE49-F238E27FC236}">
                <a16:creationId xmlns:a16="http://schemas.microsoft.com/office/drawing/2014/main" id="{DACC5AFC-3585-8969-426C-32F8C67A574F}"/>
              </a:ext>
            </a:extLst>
          </p:cNvPr>
          <p:cNvSpPr txBox="1">
            <a:spLocks/>
          </p:cNvSpPr>
          <p:nvPr/>
        </p:nvSpPr>
        <p:spPr>
          <a:xfrm>
            <a:off x="1827384" y="5200815"/>
            <a:ext cx="2782716" cy="900294"/>
          </a:xfrm>
          <a:prstGeom prst="rect">
            <a:avLst/>
          </a:prstGeom>
        </p:spPr>
        <p:txBody>
          <a:bodyPr vert="horz" lIns="0" tIns="45720" rIns="0" bIns="45720" rtlCol="0" anchor="t">
            <a:noAutofit/>
          </a:bodyPr>
          <a:lstStyle>
            <a:defPPr>
              <a:defRPr lang="de-DE"/>
            </a:defPPr>
            <a:lvl1pPr indent="0" algn="ctr" defTabSz="914354">
              <a:lnSpc>
                <a:spcPct val="150000"/>
              </a:lnSpc>
              <a:spcBef>
                <a:spcPts val="1000"/>
              </a:spcBef>
              <a:buFont typeface="Arial" panose="020B0604020202020204" pitchFamily="34" charset="0"/>
              <a:buNone/>
              <a:defRPr b="1" baseline="0">
                <a:solidFill>
                  <a:schemeClr val="accent5"/>
                </a:solidFill>
                <a:latin typeface="+mj-lt"/>
              </a:defRPr>
            </a:lvl1pPr>
            <a:lvl2pPr marL="457178" indent="0" algn="ctr" defTabSz="914354">
              <a:lnSpc>
                <a:spcPct val="90000"/>
              </a:lnSpc>
              <a:spcBef>
                <a:spcPts val="500"/>
              </a:spcBef>
              <a:buFont typeface="Arial" panose="020B0604020202020204" pitchFamily="34" charset="0"/>
              <a:buNone/>
              <a:defRPr sz="2000"/>
            </a:lvl2pPr>
            <a:lvl3pPr marL="914354" indent="0" algn="ctr" defTabSz="914354">
              <a:lnSpc>
                <a:spcPct val="90000"/>
              </a:lnSpc>
              <a:spcBef>
                <a:spcPts val="500"/>
              </a:spcBef>
              <a:buFont typeface="Arial" panose="020B0604020202020204" pitchFamily="34" charset="0"/>
              <a:buNone/>
            </a:lvl3pPr>
            <a:lvl4pPr marL="1371532" indent="0" algn="ctr" defTabSz="914354">
              <a:lnSpc>
                <a:spcPct val="90000"/>
              </a:lnSpc>
              <a:spcBef>
                <a:spcPts val="500"/>
              </a:spcBef>
              <a:buFont typeface="Arial" panose="020B0604020202020204" pitchFamily="34" charset="0"/>
              <a:buNone/>
              <a:defRPr sz="1600"/>
            </a:lvl4pPr>
            <a:lvl5pPr marL="1828709" indent="0" algn="ctr" defTabSz="914354">
              <a:lnSpc>
                <a:spcPct val="90000"/>
              </a:lnSpc>
              <a:spcBef>
                <a:spcPts val="500"/>
              </a:spcBef>
              <a:buFont typeface="Arial" panose="020B0604020202020204" pitchFamily="34" charset="0"/>
              <a:buNone/>
              <a:defRPr sz="1600"/>
            </a:lvl5pPr>
            <a:lvl6pPr marL="2285886" indent="0" algn="ctr" defTabSz="914354">
              <a:lnSpc>
                <a:spcPct val="90000"/>
              </a:lnSpc>
              <a:spcBef>
                <a:spcPts val="500"/>
              </a:spcBef>
              <a:buFont typeface="Arial" panose="020B0604020202020204" pitchFamily="34" charset="0"/>
              <a:buNone/>
              <a:defRPr sz="1600"/>
            </a:lvl6pPr>
            <a:lvl7pPr marL="2743062" indent="0" algn="ctr" defTabSz="914354">
              <a:lnSpc>
                <a:spcPct val="90000"/>
              </a:lnSpc>
              <a:spcBef>
                <a:spcPts val="500"/>
              </a:spcBef>
              <a:buFont typeface="Arial" panose="020B0604020202020204" pitchFamily="34" charset="0"/>
              <a:buNone/>
              <a:defRPr sz="1600"/>
            </a:lvl7pPr>
            <a:lvl8pPr marL="3200240" indent="0" algn="ctr" defTabSz="914354">
              <a:lnSpc>
                <a:spcPct val="90000"/>
              </a:lnSpc>
              <a:spcBef>
                <a:spcPts val="500"/>
              </a:spcBef>
              <a:buFont typeface="Arial" panose="020B0604020202020204" pitchFamily="34" charset="0"/>
              <a:buNone/>
              <a:defRPr sz="1600"/>
            </a:lvl8pPr>
            <a:lvl9pPr marL="3657418" indent="0" algn="ctr" defTabSz="914354">
              <a:lnSpc>
                <a:spcPct val="90000"/>
              </a:lnSpc>
              <a:spcBef>
                <a:spcPts val="500"/>
              </a:spcBef>
              <a:buFont typeface="Arial" panose="020B0604020202020204" pitchFamily="34" charset="0"/>
              <a:buNone/>
              <a:defRPr sz="1600"/>
            </a:lvl9pPr>
          </a:lstStyle>
          <a:p>
            <a:pPr>
              <a:lnSpc>
                <a:spcPct val="134000"/>
              </a:lnSpc>
            </a:pPr>
            <a:r>
              <a:rPr lang="en-GB" dirty="0"/>
              <a:t>Research</a:t>
            </a:r>
          </a:p>
          <a:p>
            <a:pPr>
              <a:lnSpc>
                <a:spcPct val="134000"/>
              </a:lnSpc>
            </a:pPr>
            <a:r>
              <a:rPr lang="en-GB" sz="1400" b="0" dirty="0">
                <a:solidFill>
                  <a:schemeClr val="accent1">
                    <a:lumMod val="75000"/>
                  </a:schemeClr>
                </a:solidFill>
              </a:rPr>
              <a:t>Active and passive research, approach of potential candidates</a:t>
            </a:r>
          </a:p>
        </p:txBody>
      </p:sp>
      <p:sp>
        <p:nvSpPr>
          <p:cNvPr id="152" name="Subtitle 2">
            <a:extLst>
              <a:ext uri="{FF2B5EF4-FFF2-40B4-BE49-F238E27FC236}">
                <a16:creationId xmlns:a16="http://schemas.microsoft.com/office/drawing/2014/main" id="{9767F151-913E-1F0F-297F-BFCCA14A887C}"/>
              </a:ext>
            </a:extLst>
          </p:cNvPr>
          <p:cNvSpPr txBox="1">
            <a:spLocks/>
          </p:cNvSpPr>
          <p:nvPr/>
        </p:nvSpPr>
        <p:spPr>
          <a:xfrm>
            <a:off x="4082542" y="3652823"/>
            <a:ext cx="2320880" cy="900294"/>
          </a:xfrm>
          <a:prstGeom prst="rect">
            <a:avLst/>
          </a:prstGeom>
        </p:spPr>
        <p:txBody>
          <a:bodyPr vert="horz" lIns="0" tIns="45720" rIns="0" bIns="45720" rtlCol="0" anchor="t">
            <a:noAutofit/>
          </a:bodyPr>
          <a:lstStyle>
            <a:defPPr>
              <a:defRPr lang="de-DE"/>
            </a:defPPr>
            <a:lvl1pPr indent="0" algn="ctr" defTabSz="914354">
              <a:lnSpc>
                <a:spcPct val="150000"/>
              </a:lnSpc>
              <a:spcBef>
                <a:spcPts val="1000"/>
              </a:spcBef>
              <a:buFont typeface="Arial" panose="020B0604020202020204" pitchFamily="34" charset="0"/>
              <a:buNone/>
              <a:defRPr b="1" baseline="0">
                <a:solidFill>
                  <a:schemeClr val="accent5"/>
                </a:solidFill>
                <a:latin typeface="+mj-lt"/>
              </a:defRPr>
            </a:lvl1pPr>
            <a:lvl2pPr marL="457178" indent="0" algn="ctr" defTabSz="914354">
              <a:lnSpc>
                <a:spcPct val="90000"/>
              </a:lnSpc>
              <a:spcBef>
                <a:spcPts val="500"/>
              </a:spcBef>
              <a:buFont typeface="Arial" panose="020B0604020202020204" pitchFamily="34" charset="0"/>
              <a:buNone/>
              <a:defRPr sz="2000"/>
            </a:lvl2pPr>
            <a:lvl3pPr marL="914354" indent="0" algn="ctr" defTabSz="914354">
              <a:lnSpc>
                <a:spcPct val="90000"/>
              </a:lnSpc>
              <a:spcBef>
                <a:spcPts val="500"/>
              </a:spcBef>
              <a:buFont typeface="Arial" panose="020B0604020202020204" pitchFamily="34" charset="0"/>
              <a:buNone/>
            </a:lvl3pPr>
            <a:lvl4pPr marL="1371532" indent="0" algn="ctr" defTabSz="914354">
              <a:lnSpc>
                <a:spcPct val="90000"/>
              </a:lnSpc>
              <a:spcBef>
                <a:spcPts val="500"/>
              </a:spcBef>
              <a:buFont typeface="Arial" panose="020B0604020202020204" pitchFamily="34" charset="0"/>
              <a:buNone/>
              <a:defRPr sz="1600"/>
            </a:lvl4pPr>
            <a:lvl5pPr marL="1828709" indent="0" algn="ctr" defTabSz="914354">
              <a:lnSpc>
                <a:spcPct val="90000"/>
              </a:lnSpc>
              <a:spcBef>
                <a:spcPts val="500"/>
              </a:spcBef>
              <a:buFont typeface="Arial" panose="020B0604020202020204" pitchFamily="34" charset="0"/>
              <a:buNone/>
              <a:defRPr sz="1600"/>
            </a:lvl5pPr>
            <a:lvl6pPr marL="2285886" indent="0" algn="ctr" defTabSz="914354">
              <a:lnSpc>
                <a:spcPct val="90000"/>
              </a:lnSpc>
              <a:spcBef>
                <a:spcPts val="500"/>
              </a:spcBef>
              <a:buFont typeface="Arial" panose="020B0604020202020204" pitchFamily="34" charset="0"/>
              <a:buNone/>
              <a:defRPr sz="1600"/>
            </a:lvl6pPr>
            <a:lvl7pPr marL="2743062" indent="0" algn="ctr" defTabSz="914354">
              <a:lnSpc>
                <a:spcPct val="90000"/>
              </a:lnSpc>
              <a:spcBef>
                <a:spcPts val="500"/>
              </a:spcBef>
              <a:buFont typeface="Arial" panose="020B0604020202020204" pitchFamily="34" charset="0"/>
              <a:buNone/>
              <a:defRPr sz="1600"/>
            </a:lvl7pPr>
            <a:lvl8pPr marL="3200240" indent="0" algn="ctr" defTabSz="914354">
              <a:lnSpc>
                <a:spcPct val="90000"/>
              </a:lnSpc>
              <a:spcBef>
                <a:spcPts val="500"/>
              </a:spcBef>
              <a:buFont typeface="Arial" panose="020B0604020202020204" pitchFamily="34" charset="0"/>
              <a:buNone/>
              <a:defRPr sz="1600"/>
            </a:lvl8pPr>
            <a:lvl9pPr marL="3657418" indent="0" algn="ctr" defTabSz="914354">
              <a:lnSpc>
                <a:spcPct val="90000"/>
              </a:lnSpc>
              <a:spcBef>
                <a:spcPts val="500"/>
              </a:spcBef>
              <a:buFont typeface="Arial" panose="020B0604020202020204" pitchFamily="34" charset="0"/>
              <a:buNone/>
              <a:defRPr sz="1600"/>
            </a:lvl9pPr>
          </a:lstStyle>
          <a:p>
            <a:pPr>
              <a:lnSpc>
                <a:spcPct val="134000"/>
              </a:lnSpc>
            </a:pPr>
            <a:r>
              <a:rPr lang="en-GB" dirty="0"/>
              <a:t>Interviews</a:t>
            </a:r>
          </a:p>
          <a:p>
            <a:pPr>
              <a:lnSpc>
                <a:spcPct val="134000"/>
              </a:lnSpc>
            </a:pPr>
            <a:r>
              <a:rPr lang="en-GB" sz="1400" b="0" dirty="0">
                <a:solidFill>
                  <a:schemeClr val="accent1">
                    <a:lumMod val="75000"/>
                  </a:schemeClr>
                </a:solidFill>
              </a:rPr>
              <a:t>Presentation of prioritised profiles, client interviews</a:t>
            </a:r>
          </a:p>
        </p:txBody>
      </p:sp>
      <p:sp>
        <p:nvSpPr>
          <p:cNvPr id="153" name="Subtitle 2">
            <a:extLst>
              <a:ext uri="{FF2B5EF4-FFF2-40B4-BE49-F238E27FC236}">
                <a16:creationId xmlns:a16="http://schemas.microsoft.com/office/drawing/2014/main" id="{D662764D-0640-47D8-824E-CCED7AC06092}"/>
              </a:ext>
            </a:extLst>
          </p:cNvPr>
          <p:cNvSpPr txBox="1">
            <a:spLocks/>
          </p:cNvSpPr>
          <p:nvPr/>
        </p:nvSpPr>
        <p:spPr>
          <a:xfrm>
            <a:off x="6732788" y="5200815"/>
            <a:ext cx="2320880" cy="900294"/>
          </a:xfrm>
          <a:prstGeom prst="rect">
            <a:avLst/>
          </a:prstGeom>
        </p:spPr>
        <p:txBody>
          <a:bodyPr vert="horz" lIns="0" tIns="45720" rIns="0" bIns="45720" rtlCol="0" anchor="t">
            <a:noAutofit/>
          </a:bodyPr>
          <a:lstStyle>
            <a:defPPr>
              <a:defRPr lang="de-DE"/>
            </a:defPPr>
            <a:lvl1pPr indent="0" algn="ctr" defTabSz="914354">
              <a:lnSpc>
                <a:spcPct val="150000"/>
              </a:lnSpc>
              <a:spcBef>
                <a:spcPts val="1000"/>
              </a:spcBef>
              <a:buFont typeface="Arial" panose="020B0604020202020204" pitchFamily="34" charset="0"/>
              <a:buNone/>
              <a:defRPr b="1" baseline="0">
                <a:solidFill>
                  <a:schemeClr val="accent5"/>
                </a:solidFill>
                <a:latin typeface="+mj-lt"/>
              </a:defRPr>
            </a:lvl1pPr>
            <a:lvl2pPr marL="457178" indent="0" algn="ctr" defTabSz="914354">
              <a:lnSpc>
                <a:spcPct val="90000"/>
              </a:lnSpc>
              <a:spcBef>
                <a:spcPts val="500"/>
              </a:spcBef>
              <a:buFont typeface="Arial" panose="020B0604020202020204" pitchFamily="34" charset="0"/>
              <a:buNone/>
              <a:defRPr sz="2000"/>
            </a:lvl2pPr>
            <a:lvl3pPr marL="914354" indent="0" algn="ctr" defTabSz="914354">
              <a:lnSpc>
                <a:spcPct val="90000"/>
              </a:lnSpc>
              <a:spcBef>
                <a:spcPts val="500"/>
              </a:spcBef>
              <a:buFont typeface="Arial" panose="020B0604020202020204" pitchFamily="34" charset="0"/>
              <a:buNone/>
            </a:lvl3pPr>
            <a:lvl4pPr marL="1371532" indent="0" algn="ctr" defTabSz="914354">
              <a:lnSpc>
                <a:spcPct val="90000"/>
              </a:lnSpc>
              <a:spcBef>
                <a:spcPts val="500"/>
              </a:spcBef>
              <a:buFont typeface="Arial" panose="020B0604020202020204" pitchFamily="34" charset="0"/>
              <a:buNone/>
              <a:defRPr sz="1600"/>
            </a:lvl4pPr>
            <a:lvl5pPr marL="1828709" indent="0" algn="ctr" defTabSz="914354">
              <a:lnSpc>
                <a:spcPct val="90000"/>
              </a:lnSpc>
              <a:spcBef>
                <a:spcPts val="500"/>
              </a:spcBef>
              <a:buFont typeface="Arial" panose="020B0604020202020204" pitchFamily="34" charset="0"/>
              <a:buNone/>
              <a:defRPr sz="1600"/>
            </a:lvl5pPr>
            <a:lvl6pPr marL="2285886" indent="0" algn="ctr" defTabSz="914354">
              <a:lnSpc>
                <a:spcPct val="90000"/>
              </a:lnSpc>
              <a:spcBef>
                <a:spcPts val="500"/>
              </a:spcBef>
              <a:buFont typeface="Arial" panose="020B0604020202020204" pitchFamily="34" charset="0"/>
              <a:buNone/>
              <a:defRPr sz="1600"/>
            </a:lvl6pPr>
            <a:lvl7pPr marL="2743062" indent="0" algn="ctr" defTabSz="914354">
              <a:lnSpc>
                <a:spcPct val="90000"/>
              </a:lnSpc>
              <a:spcBef>
                <a:spcPts val="500"/>
              </a:spcBef>
              <a:buFont typeface="Arial" panose="020B0604020202020204" pitchFamily="34" charset="0"/>
              <a:buNone/>
              <a:defRPr sz="1600"/>
            </a:lvl7pPr>
            <a:lvl8pPr marL="3200240" indent="0" algn="ctr" defTabSz="914354">
              <a:lnSpc>
                <a:spcPct val="90000"/>
              </a:lnSpc>
              <a:spcBef>
                <a:spcPts val="500"/>
              </a:spcBef>
              <a:buFont typeface="Arial" panose="020B0604020202020204" pitchFamily="34" charset="0"/>
              <a:buNone/>
              <a:defRPr sz="1600"/>
            </a:lvl8pPr>
            <a:lvl9pPr marL="3657418" indent="0" algn="ctr" defTabSz="914354">
              <a:lnSpc>
                <a:spcPct val="90000"/>
              </a:lnSpc>
              <a:spcBef>
                <a:spcPts val="500"/>
              </a:spcBef>
              <a:buFont typeface="Arial" panose="020B0604020202020204" pitchFamily="34" charset="0"/>
              <a:buNone/>
              <a:defRPr sz="1600"/>
            </a:lvl9pPr>
          </a:lstStyle>
          <a:p>
            <a:pPr>
              <a:lnSpc>
                <a:spcPct val="134000"/>
              </a:lnSpc>
            </a:pPr>
            <a:r>
              <a:rPr lang="en-GB"/>
              <a:t>References</a:t>
            </a:r>
          </a:p>
          <a:p>
            <a:pPr>
              <a:lnSpc>
                <a:spcPct val="134000"/>
              </a:lnSpc>
            </a:pPr>
            <a:r>
              <a:rPr lang="en-GB" sz="1400" b="0">
                <a:solidFill>
                  <a:schemeClr val="accent1">
                    <a:lumMod val="75000"/>
                  </a:schemeClr>
                </a:solidFill>
              </a:rPr>
              <a:t>Assessments (optional), taking references</a:t>
            </a:r>
          </a:p>
        </p:txBody>
      </p:sp>
      <p:sp>
        <p:nvSpPr>
          <p:cNvPr id="154" name="Subtitle 2">
            <a:extLst>
              <a:ext uri="{FF2B5EF4-FFF2-40B4-BE49-F238E27FC236}">
                <a16:creationId xmlns:a16="http://schemas.microsoft.com/office/drawing/2014/main" id="{14640475-D3CE-836E-3485-1095951782A7}"/>
              </a:ext>
            </a:extLst>
          </p:cNvPr>
          <p:cNvSpPr txBox="1">
            <a:spLocks/>
          </p:cNvSpPr>
          <p:nvPr/>
        </p:nvSpPr>
        <p:spPr>
          <a:xfrm>
            <a:off x="8528609" y="3652823"/>
            <a:ext cx="2320880" cy="900294"/>
          </a:xfrm>
          <a:prstGeom prst="rect">
            <a:avLst/>
          </a:prstGeom>
        </p:spPr>
        <p:txBody>
          <a:bodyPr vert="horz" lIns="0" tIns="45720" rIns="0" bIns="45720" rtlCol="0" anchor="t">
            <a:noAutofit/>
          </a:bodyPr>
          <a:lstStyle>
            <a:defPPr>
              <a:defRPr lang="de-DE"/>
            </a:defPPr>
            <a:lvl1pPr indent="0" algn="ctr" defTabSz="914354">
              <a:lnSpc>
                <a:spcPct val="150000"/>
              </a:lnSpc>
              <a:spcBef>
                <a:spcPts val="1000"/>
              </a:spcBef>
              <a:buFont typeface="Arial" panose="020B0604020202020204" pitchFamily="34" charset="0"/>
              <a:buNone/>
              <a:defRPr b="1" baseline="0">
                <a:solidFill>
                  <a:schemeClr val="accent5"/>
                </a:solidFill>
                <a:latin typeface="+mj-lt"/>
              </a:defRPr>
            </a:lvl1pPr>
            <a:lvl2pPr marL="457178" indent="0" algn="ctr" defTabSz="914354">
              <a:lnSpc>
                <a:spcPct val="90000"/>
              </a:lnSpc>
              <a:spcBef>
                <a:spcPts val="500"/>
              </a:spcBef>
              <a:buFont typeface="Arial" panose="020B0604020202020204" pitchFamily="34" charset="0"/>
              <a:buNone/>
              <a:defRPr sz="2000"/>
            </a:lvl2pPr>
            <a:lvl3pPr marL="914354" indent="0" algn="ctr" defTabSz="914354">
              <a:lnSpc>
                <a:spcPct val="90000"/>
              </a:lnSpc>
              <a:spcBef>
                <a:spcPts val="500"/>
              </a:spcBef>
              <a:buFont typeface="Arial" panose="020B0604020202020204" pitchFamily="34" charset="0"/>
              <a:buNone/>
            </a:lvl3pPr>
            <a:lvl4pPr marL="1371532" indent="0" algn="ctr" defTabSz="914354">
              <a:lnSpc>
                <a:spcPct val="90000"/>
              </a:lnSpc>
              <a:spcBef>
                <a:spcPts val="500"/>
              </a:spcBef>
              <a:buFont typeface="Arial" panose="020B0604020202020204" pitchFamily="34" charset="0"/>
              <a:buNone/>
              <a:defRPr sz="1600"/>
            </a:lvl4pPr>
            <a:lvl5pPr marL="1828709" indent="0" algn="ctr" defTabSz="914354">
              <a:lnSpc>
                <a:spcPct val="90000"/>
              </a:lnSpc>
              <a:spcBef>
                <a:spcPts val="500"/>
              </a:spcBef>
              <a:buFont typeface="Arial" panose="020B0604020202020204" pitchFamily="34" charset="0"/>
              <a:buNone/>
              <a:defRPr sz="1600"/>
            </a:lvl5pPr>
            <a:lvl6pPr marL="2285886" indent="0" algn="ctr" defTabSz="914354">
              <a:lnSpc>
                <a:spcPct val="90000"/>
              </a:lnSpc>
              <a:spcBef>
                <a:spcPts val="500"/>
              </a:spcBef>
              <a:buFont typeface="Arial" panose="020B0604020202020204" pitchFamily="34" charset="0"/>
              <a:buNone/>
              <a:defRPr sz="1600"/>
            </a:lvl6pPr>
            <a:lvl7pPr marL="2743062" indent="0" algn="ctr" defTabSz="914354">
              <a:lnSpc>
                <a:spcPct val="90000"/>
              </a:lnSpc>
              <a:spcBef>
                <a:spcPts val="500"/>
              </a:spcBef>
              <a:buFont typeface="Arial" panose="020B0604020202020204" pitchFamily="34" charset="0"/>
              <a:buNone/>
              <a:defRPr sz="1600"/>
            </a:lvl7pPr>
            <a:lvl8pPr marL="3200240" indent="0" algn="ctr" defTabSz="914354">
              <a:lnSpc>
                <a:spcPct val="90000"/>
              </a:lnSpc>
              <a:spcBef>
                <a:spcPts val="500"/>
              </a:spcBef>
              <a:buFont typeface="Arial" panose="020B0604020202020204" pitchFamily="34" charset="0"/>
              <a:buNone/>
              <a:defRPr sz="1600"/>
            </a:lvl8pPr>
            <a:lvl9pPr marL="3657418" indent="0" algn="ctr" defTabSz="914354">
              <a:lnSpc>
                <a:spcPct val="90000"/>
              </a:lnSpc>
              <a:spcBef>
                <a:spcPts val="500"/>
              </a:spcBef>
              <a:buFont typeface="Arial" panose="020B0604020202020204" pitchFamily="34" charset="0"/>
              <a:buNone/>
              <a:defRPr sz="1600"/>
            </a:lvl9pPr>
          </a:lstStyle>
          <a:p>
            <a:pPr>
              <a:lnSpc>
                <a:spcPct val="134000"/>
              </a:lnSpc>
            </a:pPr>
            <a:r>
              <a:rPr lang="en-GB"/>
              <a:t>Selection final candidate</a:t>
            </a:r>
          </a:p>
          <a:p>
            <a:pPr>
              <a:lnSpc>
                <a:spcPct val="134000"/>
              </a:lnSpc>
            </a:pPr>
            <a:r>
              <a:rPr lang="en-GB" sz="1400" b="0">
                <a:solidFill>
                  <a:schemeClr val="accent1">
                    <a:lumMod val="75000"/>
                  </a:schemeClr>
                </a:solidFill>
              </a:rPr>
              <a:t>Contract negotiation and onboarding, feedback discussion</a:t>
            </a:r>
          </a:p>
        </p:txBody>
      </p:sp>
      <p:sp>
        <p:nvSpPr>
          <p:cNvPr id="159" name="Textfeld 158">
            <a:extLst>
              <a:ext uri="{FF2B5EF4-FFF2-40B4-BE49-F238E27FC236}">
                <a16:creationId xmlns:a16="http://schemas.microsoft.com/office/drawing/2014/main" id="{1C1C8E9D-85AE-7CED-15FC-BDB0063D40BB}"/>
              </a:ext>
            </a:extLst>
          </p:cNvPr>
          <p:cNvSpPr txBox="1"/>
          <p:nvPr/>
        </p:nvSpPr>
        <p:spPr>
          <a:xfrm>
            <a:off x="1055174" y="1591350"/>
            <a:ext cx="2940376" cy="707886"/>
          </a:xfrm>
          <a:prstGeom prst="rect">
            <a:avLst/>
          </a:prstGeom>
          <a:noFill/>
        </p:spPr>
        <p:txBody>
          <a:bodyPr wrap="square" rtlCol="0">
            <a:spAutoFit/>
          </a:bodyPr>
          <a:lstStyle/>
          <a:p>
            <a:pPr algn="ctr"/>
            <a:r>
              <a:rPr lang="de-DE" sz="2000" b="1">
                <a:solidFill>
                  <a:schemeClr val="accent1">
                    <a:lumMod val="75000"/>
                  </a:schemeClr>
                </a:solidFill>
                <a:latin typeface="+mj-lt"/>
              </a:rPr>
              <a:t>Phase</a:t>
            </a:r>
            <a:r>
              <a:rPr lang="de-DE" sz="2000" b="1" cap="small">
                <a:solidFill>
                  <a:schemeClr val="accent1">
                    <a:lumMod val="75000"/>
                  </a:schemeClr>
                </a:solidFill>
                <a:latin typeface="+mj-lt"/>
              </a:rPr>
              <a:t> 1</a:t>
            </a:r>
          </a:p>
          <a:p>
            <a:pPr algn="ctr"/>
            <a:r>
              <a:rPr lang="de-DE" sz="2000" b="1">
                <a:solidFill>
                  <a:schemeClr val="accent1">
                    <a:lumMod val="75000"/>
                  </a:schemeClr>
                </a:solidFill>
                <a:latin typeface="+mj-lt"/>
              </a:rPr>
              <a:t>Research - </a:t>
            </a:r>
            <a:r>
              <a:rPr lang="de-DE" sz="2000" b="1" cap="all">
                <a:solidFill>
                  <a:schemeClr val="accent1">
                    <a:lumMod val="75000"/>
                  </a:schemeClr>
                </a:solidFill>
                <a:latin typeface="+mj-lt"/>
              </a:rPr>
              <a:t>Longlist</a:t>
            </a:r>
          </a:p>
        </p:txBody>
      </p:sp>
      <p:sp>
        <p:nvSpPr>
          <p:cNvPr id="160" name="Textfeld 159">
            <a:extLst>
              <a:ext uri="{FF2B5EF4-FFF2-40B4-BE49-F238E27FC236}">
                <a16:creationId xmlns:a16="http://schemas.microsoft.com/office/drawing/2014/main" id="{22B246E0-A690-C59B-2418-5EA3D0B32BB5}"/>
              </a:ext>
            </a:extLst>
          </p:cNvPr>
          <p:cNvSpPr txBox="1"/>
          <p:nvPr/>
        </p:nvSpPr>
        <p:spPr>
          <a:xfrm>
            <a:off x="4345669" y="1603379"/>
            <a:ext cx="3547560" cy="707886"/>
          </a:xfrm>
          <a:prstGeom prst="rect">
            <a:avLst/>
          </a:prstGeom>
          <a:noFill/>
        </p:spPr>
        <p:txBody>
          <a:bodyPr wrap="square" rtlCol="0">
            <a:spAutoFit/>
          </a:bodyPr>
          <a:lstStyle/>
          <a:p>
            <a:pPr algn="ctr"/>
            <a:r>
              <a:rPr lang="de-DE" sz="2000" b="1">
                <a:solidFill>
                  <a:schemeClr val="accent1">
                    <a:lumMod val="75000"/>
                  </a:schemeClr>
                </a:solidFill>
                <a:latin typeface="+mj-lt"/>
              </a:rPr>
              <a:t>Phase</a:t>
            </a:r>
            <a:r>
              <a:rPr lang="de-DE" sz="2000" b="1" cap="small">
                <a:solidFill>
                  <a:schemeClr val="accent1">
                    <a:lumMod val="75000"/>
                  </a:schemeClr>
                </a:solidFill>
                <a:latin typeface="+mj-lt"/>
              </a:rPr>
              <a:t> 2</a:t>
            </a:r>
          </a:p>
          <a:p>
            <a:pPr algn="ctr"/>
            <a:r>
              <a:rPr lang="de-DE" sz="2000" b="1">
                <a:solidFill>
                  <a:schemeClr val="accent1">
                    <a:lumMod val="75000"/>
                  </a:schemeClr>
                </a:solidFill>
                <a:latin typeface="+mj-lt"/>
              </a:rPr>
              <a:t>Focus &amp; Interviews </a:t>
            </a:r>
            <a:r>
              <a:rPr lang="de-DE" sz="2000" b="1" cap="small">
                <a:solidFill>
                  <a:schemeClr val="accent1">
                    <a:lumMod val="75000"/>
                  </a:schemeClr>
                </a:solidFill>
                <a:latin typeface="+mj-lt"/>
              </a:rPr>
              <a:t>- </a:t>
            </a:r>
            <a:r>
              <a:rPr lang="de-DE" sz="2000" b="1" cap="all">
                <a:solidFill>
                  <a:schemeClr val="accent1">
                    <a:lumMod val="75000"/>
                  </a:schemeClr>
                </a:solidFill>
                <a:latin typeface="+mj-lt"/>
              </a:rPr>
              <a:t>Shortlist</a:t>
            </a:r>
            <a:r>
              <a:rPr lang="de-DE" sz="2000" b="1" cap="small">
                <a:solidFill>
                  <a:schemeClr val="accent1">
                    <a:lumMod val="75000"/>
                  </a:schemeClr>
                </a:solidFill>
                <a:latin typeface="+mj-lt"/>
              </a:rPr>
              <a:t> </a:t>
            </a:r>
          </a:p>
        </p:txBody>
      </p:sp>
      <p:sp>
        <p:nvSpPr>
          <p:cNvPr id="161" name="Textfeld 160">
            <a:extLst>
              <a:ext uri="{FF2B5EF4-FFF2-40B4-BE49-F238E27FC236}">
                <a16:creationId xmlns:a16="http://schemas.microsoft.com/office/drawing/2014/main" id="{6081756B-018C-32A1-249D-9975F7722BE6}"/>
              </a:ext>
            </a:extLst>
          </p:cNvPr>
          <p:cNvSpPr txBox="1"/>
          <p:nvPr/>
        </p:nvSpPr>
        <p:spPr>
          <a:xfrm>
            <a:off x="9040207" y="1579315"/>
            <a:ext cx="1394702" cy="707886"/>
          </a:xfrm>
          <a:prstGeom prst="rect">
            <a:avLst/>
          </a:prstGeom>
          <a:noFill/>
        </p:spPr>
        <p:txBody>
          <a:bodyPr wrap="square" rtlCol="0">
            <a:spAutoFit/>
          </a:bodyPr>
          <a:lstStyle/>
          <a:p>
            <a:pPr algn="ctr"/>
            <a:r>
              <a:rPr lang="en-GB" sz="2000" b="1">
                <a:solidFill>
                  <a:schemeClr val="accent1">
                    <a:lumMod val="75000"/>
                  </a:schemeClr>
                </a:solidFill>
                <a:latin typeface="+mj-lt"/>
              </a:rPr>
              <a:t>Phase</a:t>
            </a:r>
            <a:r>
              <a:rPr lang="en-GB" sz="2000" b="1" cap="small">
                <a:solidFill>
                  <a:schemeClr val="accent1">
                    <a:lumMod val="75000"/>
                  </a:schemeClr>
                </a:solidFill>
                <a:latin typeface="+mj-lt"/>
              </a:rPr>
              <a:t> 3</a:t>
            </a:r>
          </a:p>
          <a:p>
            <a:pPr algn="ctr"/>
            <a:r>
              <a:rPr lang="en-GB" sz="2000" b="1">
                <a:solidFill>
                  <a:schemeClr val="accent1">
                    <a:lumMod val="75000"/>
                  </a:schemeClr>
                </a:solidFill>
                <a:latin typeface="+mj-lt"/>
              </a:rPr>
              <a:t>Completion</a:t>
            </a:r>
          </a:p>
        </p:txBody>
      </p:sp>
      <p:sp>
        <p:nvSpPr>
          <p:cNvPr id="163" name="Textfeld 162">
            <a:extLst>
              <a:ext uri="{FF2B5EF4-FFF2-40B4-BE49-F238E27FC236}">
                <a16:creationId xmlns:a16="http://schemas.microsoft.com/office/drawing/2014/main" id="{A073BEC7-E329-748B-B24C-463B9C5BBD59}"/>
              </a:ext>
            </a:extLst>
          </p:cNvPr>
          <p:cNvSpPr txBox="1"/>
          <p:nvPr/>
        </p:nvSpPr>
        <p:spPr>
          <a:xfrm>
            <a:off x="804148" y="2311265"/>
            <a:ext cx="699205" cy="307777"/>
          </a:xfrm>
          <a:prstGeom prst="rect">
            <a:avLst/>
          </a:prstGeom>
          <a:noFill/>
        </p:spPr>
        <p:txBody>
          <a:bodyPr wrap="square" rtlCol="0">
            <a:spAutoFit/>
          </a:bodyPr>
          <a:lstStyle/>
          <a:p>
            <a:r>
              <a:rPr lang="de-DE" sz="1400" b="1">
                <a:solidFill>
                  <a:schemeClr val="accent1">
                    <a:lumMod val="50000"/>
                  </a:schemeClr>
                </a:solidFill>
                <a:latin typeface="+mj-lt"/>
              </a:rPr>
              <a:t>CW 1</a:t>
            </a:r>
          </a:p>
        </p:txBody>
      </p:sp>
      <p:sp>
        <p:nvSpPr>
          <p:cNvPr id="164" name="Textfeld 163">
            <a:extLst>
              <a:ext uri="{FF2B5EF4-FFF2-40B4-BE49-F238E27FC236}">
                <a16:creationId xmlns:a16="http://schemas.microsoft.com/office/drawing/2014/main" id="{1B388EEA-A065-A9E0-D590-4E72DDA7DA18}"/>
              </a:ext>
            </a:extLst>
          </p:cNvPr>
          <p:cNvSpPr txBox="1"/>
          <p:nvPr/>
        </p:nvSpPr>
        <p:spPr>
          <a:xfrm>
            <a:off x="10434911" y="2251162"/>
            <a:ext cx="699205" cy="307777"/>
          </a:xfrm>
          <a:prstGeom prst="rect">
            <a:avLst/>
          </a:prstGeom>
          <a:noFill/>
        </p:spPr>
        <p:txBody>
          <a:bodyPr wrap="square" rtlCol="0">
            <a:spAutoFit/>
          </a:bodyPr>
          <a:lstStyle/>
          <a:p>
            <a:r>
              <a:rPr lang="de-DE" sz="1400" b="1">
                <a:solidFill>
                  <a:schemeClr val="accent1">
                    <a:lumMod val="50000"/>
                  </a:schemeClr>
                </a:solidFill>
                <a:latin typeface="+mj-lt"/>
              </a:rPr>
              <a:t>CW 12</a:t>
            </a:r>
          </a:p>
        </p:txBody>
      </p:sp>
    </p:spTree>
    <p:extLst>
      <p:ext uri="{BB962C8B-B14F-4D97-AF65-F5344CB8AC3E}">
        <p14:creationId xmlns:p14="http://schemas.microsoft.com/office/powerpoint/2010/main" val="3689074468"/>
      </p:ext>
    </p:extLst>
  </p:cSld>
  <p:clrMapOvr>
    <a:masterClrMapping/>
  </p:clrMapOvr>
</p:sld>
</file>

<file path=ppt/theme/theme1.xml><?xml version="1.0" encoding="utf-8"?>
<a:theme xmlns:a="http://schemas.openxmlformats.org/drawingml/2006/main" name="Benutzerdefiniertes Design">
  <a:themeElements>
    <a:clrScheme name="Blaugrü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6a9f2cc-5356-4365-af18-4e04d6a4b7e3">
      <Terms xmlns="http://schemas.microsoft.com/office/infopath/2007/PartnerControls"/>
    </lcf76f155ced4ddcb4097134ff3c332f>
    <TaxCatchAll xmlns="1754845f-ccb7-4930-b704-c37b85bcb32e" xsi:nil="true"/>
    <SharedWithUsers xmlns="1754845f-ccb7-4930-b704-c37b85bcb32e">
      <UserInfo>
        <DisplayName>Anne Wichels-Schnieber</DisplayName>
        <AccountId>11</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3F25ACE6CD4E7840B5816170EF4E40B6" ma:contentTypeVersion="16" ma:contentTypeDescription="Ein neues Dokument erstellen." ma:contentTypeScope="" ma:versionID="d69d50a28b4afc1e944abc813b962e82">
  <xsd:schema xmlns:xsd="http://www.w3.org/2001/XMLSchema" xmlns:xs="http://www.w3.org/2001/XMLSchema" xmlns:p="http://schemas.microsoft.com/office/2006/metadata/properties" xmlns:ns2="b6a9f2cc-5356-4365-af18-4e04d6a4b7e3" xmlns:ns3="1754845f-ccb7-4930-b704-c37b85bcb32e" targetNamespace="http://schemas.microsoft.com/office/2006/metadata/properties" ma:root="true" ma:fieldsID="717c232b1dca652f94222fcd424d827b" ns2:_="" ns3:_="">
    <xsd:import namespace="b6a9f2cc-5356-4365-af18-4e04d6a4b7e3"/>
    <xsd:import namespace="1754845f-ccb7-4930-b704-c37b85bcb32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lcf76f155ced4ddcb4097134ff3c332f" minOccurs="0"/>
                <xsd:element ref="ns3:TaxCatchAll"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6a9f2cc-5356-4365-af18-4e04d6a4b7e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lcf76f155ced4ddcb4097134ff3c332f" ma:index="21" nillable="true" ma:taxonomy="true" ma:internalName="lcf76f155ced4ddcb4097134ff3c332f" ma:taxonomyFieldName="MediaServiceImageTags" ma:displayName="Bildmarkierungen" ma:readOnly="false" ma:fieldId="{5cf76f15-5ced-4ddc-b409-7134ff3c332f}" ma:taxonomyMulti="true" ma:sspId="a5067ed4-d61c-400f-99d4-ded98aefbcbf" ma:termSetId="09814cd3-568e-fe90-9814-8d621ff8fb84" ma:anchorId="fba54fb3-c3e1-fe81-a776-ca4b69148c4d" ma:open="true" ma:isKeyword="false">
      <xsd:complexType>
        <xsd:sequence>
          <xsd:element ref="pc:Terms" minOccurs="0" maxOccurs="1"/>
        </xsd:sequence>
      </xsd:complex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754845f-ccb7-4930-b704-c37b85bcb32e" elementFormDefault="qualified">
    <xsd:import namespace="http://schemas.microsoft.com/office/2006/documentManagement/types"/>
    <xsd:import namespace="http://schemas.microsoft.com/office/infopath/2007/PartnerControls"/>
    <xsd:element name="SharedWithUsers" ma:index="12"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Freigegeben für - Details" ma:internalName="SharedWithDetails" ma:readOnly="true">
      <xsd:simpleType>
        <xsd:restriction base="dms:Note">
          <xsd:maxLength value="255"/>
        </xsd:restriction>
      </xsd:simpleType>
    </xsd:element>
    <xsd:element name="TaxCatchAll" ma:index="22" nillable="true" ma:displayName="Taxonomy Catch All Column" ma:hidden="true" ma:list="{c7386573-32d2-4401-8cbc-9e52759c20c0}" ma:internalName="TaxCatchAll" ma:showField="CatchAllData" ma:web="1754845f-ccb7-4930-b704-c37b85bcb32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1A62EE1-29F0-4D85-8EA5-0F7235670570}">
  <ds:schemaRefs>
    <ds:schemaRef ds:uri="1754845f-ccb7-4930-b704-c37b85bcb32e"/>
    <ds:schemaRef ds:uri="b6a9f2cc-5356-4365-af18-4e04d6a4b7e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BB97A178-7D6A-4BDA-9F18-391F637BCF22}">
  <ds:schemaRefs>
    <ds:schemaRef ds:uri="http://schemas.microsoft.com/sharepoint/v3/contenttype/forms"/>
  </ds:schemaRefs>
</ds:datastoreItem>
</file>

<file path=customXml/itemProps3.xml><?xml version="1.0" encoding="utf-8"?>
<ds:datastoreItem xmlns:ds="http://schemas.openxmlformats.org/officeDocument/2006/customXml" ds:itemID="{78EBFCDC-E232-44FC-99B7-62439EBE48CF}">
  <ds:schemaRefs>
    <ds:schemaRef ds:uri="1754845f-ccb7-4930-b704-c37b85bcb32e"/>
    <ds:schemaRef ds:uri="b6a9f2cc-5356-4365-af18-4e04d6a4b7e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
  <TotalTime>0</TotalTime>
  <Words>1137</Words>
  <Application>Microsoft Office PowerPoint</Application>
  <PresentationFormat>Breitbild</PresentationFormat>
  <Paragraphs>166</Paragraphs>
  <Slides>12</Slides>
  <Notes>5</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12</vt:i4>
      </vt:variant>
    </vt:vector>
  </HeadingPairs>
  <TitlesOfParts>
    <vt:vector size="20" baseType="lpstr">
      <vt:lpstr>Arial</vt:lpstr>
      <vt:lpstr>Calibri</vt:lpstr>
      <vt:lpstr>Calibri Light</vt:lpstr>
      <vt:lpstr>FontAwesome</vt:lpstr>
      <vt:lpstr>Georgia</vt:lpstr>
      <vt:lpstr>Roboto Condensed</vt:lpstr>
      <vt:lpstr>Wingdings</vt:lpstr>
      <vt:lpstr>Benutzerdefiniertes Design</vt:lpstr>
      <vt:lpstr>PowerPoint-Präsentation</vt:lpstr>
      <vt:lpstr>Dr. Anne Wichels-Schnieber</vt:lpstr>
      <vt:lpstr>Julia Mandl</vt:lpstr>
      <vt:lpstr>Who We Are and How We Work</vt:lpstr>
      <vt:lpstr>Our Values</vt:lpstr>
      <vt:lpstr>Relevant reference assignments (excerpt)</vt:lpstr>
      <vt:lpstr>PowerPoint-Präsentation</vt:lpstr>
      <vt:lpstr>PowerPoint-Präsentation</vt:lpstr>
      <vt:lpstr>PowerPoint-Präsentation</vt:lpstr>
      <vt:lpstr>PowerPoint-Präsentation</vt:lpstr>
      <vt:lpstr>Digital Tool for Full Transparency</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Anne Wichels-Schnieber;Julia Mandl</dc:creator>
  <cp:lastModifiedBy>Melanie Heuser</cp:lastModifiedBy>
  <cp:revision>3</cp:revision>
  <dcterms:created xsi:type="dcterms:W3CDTF">2021-12-06T12:22:28Z</dcterms:created>
  <dcterms:modified xsi:type="dcterms:W3CDTF">2023-04-19T11:27:00Z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0x0101003F25ACE6CD4E7840B5816170EF4E40B6</vt:lpwstr>
  </property>
  <property fmtid="{D5CDD505-2E9C-101B-9397-08002B2CF9AE}" pid="3" name="MediaServiceImageTags">
    <vt:lpwstr/>
  </property>
</Properties>
</file>